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C572A-19A9-498C-AB05-CE04B510C914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BA3AA-0C6F-4D99-921B-79240495E0D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770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00804-C819-4067-9AC8-A7D61C9E7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C15D2-E1C7-D01D-07D2-1DB120323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966952-F72D-7B43-82E9-1BE65D33F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B11C5D-EBA3-6E8D-24BF-9E36C19E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EFE0F-B837-31D5-25E2-414B81BD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EE01BA-8982-A9B3-788C-E27052F2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193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46B71-9093-FF29-F204-B44E3F53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422D1F-4BC3-FD35-68FA-1ED32394D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B28D61-0405-DF6B-1413-022B61CC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FA290-2103-0AF3-6CC5-3C777355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3F796-87E1-C787-FD47-1FD422C6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769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DA3577-03D0-BB4F-DE7F-0F8AC252F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7CF521-1863-14EA-6275-E05929C2A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F2C04F-D8C1-6B84-0BCA-7B6DD591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3C3115-48B3-CDCE-658B-15C216E7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9F4F0B-45B2-379F-F0F6-16DC7704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3862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9D025-85F3-EE4F-5E70-DCEC1EB3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5CBA6-57EB-244A-FF26-22C27BB96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027B0-06F3-FE05-D7D6-7403154A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28663-C29E-CFB3-B202-F6CA442A8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432FF5-E827-5606-0927-EED72B6A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7305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5008F-01A8-D291-D939-BBE39266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FA8B7E-7149-6B3E-F0EF-3ED9F1BD7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6D7C96-3C9C-CF45-F8EB-1E7C6269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45FB70-1B1F-228F-DBE3-89B0366A7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F8FBE-5726-1BF4-C201-F9A9F44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8122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29579-D7EB-10D5-A250-B394F168B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0B2C0-210A-E63B-AEC1-105ABC1D3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DBEDA7-B67A-5CFA-C99B-3ADA86AB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344C5-E7EC-BE12-6BE9-FF018707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F18CC8-ACA7-D0A7-4A0A-8256673F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D8E2C0-F056-52E9-03A8-C46AAE84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512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B5457-3E4F-CBE8-680E-4E61EFD8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0B520-6C0A-70C5-60A9-0CE9CE09A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C589B0-EC7B-AB92-F7A4-6E27B0AEC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38A3D7-BF09-1149-05C9-ADAC99679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C7B119-41DC-00A9-A1DB-70827261A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A87EEC-622A-B0AC-95FC-6339E167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9343EB3-D8F2-47F5-8F51-AE78D709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AFE33E-30AA-4AB7-A2F4-349906EB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966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45271-FB68-F7B5-E767-72F79C13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6AB13D-DACA-772E-78B5-34AB1738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E8D8D7-F437-E08A-8894-C34A2187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D70E1D-69E3-ADD7-3F28-A088996B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756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D18A8F-52EF-AF3A-B0B0-99CFCDA1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BF5C00-CC89-0B38-5643-845034E4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1D7205-22CC-DA72-D4A3-D3CF4CA3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756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B21D8-B16D-7CA6-CFE4-4853A581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CE40E3-1DE0-1648-B44A-2E2E23F4C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DA4ECA-2C75-DC85-B248-4E9E38B2D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790DDF-8364-8A19-9C7B-DBB3139BF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D153A9-84B6-DEE8-A3A1-DB347F14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80704B-ECD5-63A4-4351-4D331E7F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791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5C74D-7591-2305-AC49-ADA778BB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4C9165-C1F7-1AE0-4FAC-3468986AB0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99234B-22B8-4186-9E09-A6ABC64D0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6299FA-8E72-D2A4-CEC6-8756CCBCC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1592BD-CDCD-5CC7-D2DB-F514E457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B4EEAF-44C9-AB63-037E-95915137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0851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345EA-7004-8EA6-91C8-E60D3F7F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6D033-169C-E7A4-CE66-1C5C42D92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47D3C-2A57-638B-CF0E-FB117495C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664AB-F202-4633-B6E1-C1C3292CB6E2}" type="datetimeFigureOut">
              <a:rPr lang="ru-KZ" smtClean="0"/>
              <a:t>20.08.2024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A8E6FB-9097-0560-F3BB-D8B0B8A0D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4E032-825A-4233-C6C5-F4DD4AF2C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E1BDF-7979-40E4-83E9-C802144589E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411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D7EC2-7D65-4641-8F94-BFF8EA6C08B9}" type="slidenum">
              <a:rPr lang="en-US" smtClean="0"/>
              <a:t>1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11890E-AB5C-41DA-AE57-12FAB35E1BE6}"/>
              </a:ext>
            </a:extLst>
          </p:cNvPr>
          <p:cNvSpPr/>
          <p:nvPr/>
        </p:nvSpPr>
        <p:spPr>
          <a:xfrm>
            <a:off x="1435311" y="1"/>
            <a:ext cx="9341545" cy="750564"/>
          </a:xfrm>
          <a:prstGeom prst="rect">
            <a:avLst/>
          </a:prstGeom>
          <a:solidFill>
            <a:srgbClr val="01729E">
              <a:alpha val="65000"/>
            </a:srgbClr>
          </a:solidFill>
        </p:spPr>
        <p:txBody>
          <a:bodyPr wrap="square" anchor="ctr">
            <a:noAutofit/>
          </a:bodyPr>
          <a:lstStyle/>
          <a:p>
            <a:pPr algn="ctr"/>
            <a:r>
              <a:rPr lang="ru-RU" altLang="ja-JP" sz="2000" b="1" dirty="0">
                <a:solidFill>
                  <a:srgbClr val="FFCD00"/>
                </a:solidFill>
                <a:latin typeface="Century Gothic" panose="020B0502020202020204" pitchFamily="34" charset="0"/>
              </a:rPr>
              <a:t>Биогазовая установка 4,95 МВт </a:t>
            </a:r>
            <a:r>
              <a:rPr lang="ru-RU" altLang="ja-JP" sz="2000" b="1" dirty="0" smtClean="0">
                <a:solidFill>
                  <a:srgbClr val="FFCD00"/>
                </a:solidFill>
                <a:latin typeface="Century Gothic" panose="020B0502020202020204" pitchFamily="34" charset="0"/>
              </a:rPr>
              <a:t>с </a:t>
            </a:r>
            <a:r>
              <a:rPr lang="ru-RU" altLang="ja-JP" sz="2000" b="1" dirty="0">
                <a:solidFill>
                  <a:srgbClr val="FFCD00"/>
                </a:solidFill>
                <a:latin typeface="Century Gothic" panose="020B0502020202020204" pitchFamily="34" charset="0"/>
              </a:rPr>
              <a:t>интегрированным производством удобрений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0AB9D6-E89B-CA9A-90D3-34124986BE0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45"/>
            <a:ext cx="1435312" cy="604819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75998">
                  <a:srgbClr val="ABC0E4"/>
                </a:gs>
                <a:gs pos="64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>
              <a:schemeClr val="bg1"/>
            </a:glow>
            <a:softEdge rad="176656"/>
          </a:effectLst>
        </p:spPr>
      </p:pic>
      <p:pic>
        <p:nvPicPr>
          <p:cNvPr id="8" name="imageSelected0">
            <a:extLst>
              <a:ext uri="{FF2B5EF4-FFF2-40B4-BE49-F238E27FC236}">
                <a16:creationId xmlns:a16="http://schemas.microsoft.com/office/drawing/2014/main" id="{482116F6-A11D-C00A-2ECD-DD56CB458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-215750"/>
            <a:ext cx="1752600" cy="100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2B59A07A-0B25-9E59-D35C-4F97938B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89" y="1146284"/>
            <a:ext cx="6951917" cy="285472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88900" tIns="88900" rIns="88900" bIns="88900" anchor="t" anchorCtr="0"/>
          <a:lstStyle/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Описание проекта: 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Данный инвестиционный проект предполагает производство возобновляемой электроэнергии в размере 4,95 МВт с производством органоминеральных удобрений. Планируемая мощность производства электроэнергии составляет 42 млн. киловатт и 75 000 тонн органоминеральных удобрений в год. Такой объем производства направлен на покрытие внутреннего спроса, а также на использование экспортных возможностей.</a:t>
            </a:r>
            <a:endParaRPr lang="en-US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Объем инвестиций: 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40 000 тыс. долларов США.</a:t>
            </a:r>
            <a:endParaRPr lang="en-US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Деятельность: 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Производство возобновляемой электроэнергии и органоминеральных удобрений.</a:t>
            </a:r>
            <a:endParaRPr lang="en-US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Продукция: 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электроэнергия 42 млн. КВт в год, Гранулированные органоминеральные удобрения АФК (12-12-12)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75 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тыс. тонн, Углеродный кредит – 160 000 тонн по Золотому стандарту (предварительный расчет)</a:t>
            </a:r>
            <a:endParaRPr lang="en-US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Расположение: </a:t>
            </a:r>
            <a:r>
              <a:rPr lang="ru-RU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Сайрамский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район, Туркестанская область, Казахстан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 Отведенная площадь под установку составляет 10 гектаров</a:t>
            </a:r>
            <a:r>
              <a:rPr 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Целевые рынки: 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Казахстан, Россия, Китай, Беларусь, Узбекистан</a:t>
            </a:r>
            <a:r>
              <a:rPr lang="ru-RU" sz="11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4" descr="Zorg Biogas GmbH | Biogas Plants">
            <a:extLst>
              <a:ext uri="{FF2B5EF4-FFF2-40B4-BE49-F238E27FC236}">
                <a16:creationId xmlns:a16="http://schemas.microsoft.com/office/drawing/2014/main" id="{139492DE-56DB-470C-AB50-147599361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8"/>
          <a:stretch/>
        </p:blipFill>
        <p:spPr bwMode="auto">
          <a:xfrm>
            <a:off x="7601003" y="2403018"/>
            <a:ext cx="4262845" cy="21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0FE6115-A1B1-017A-8B27-DA8FF3B96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22295"/>
              </p:ext>
            </p:extLst>
          </p:nvPr>
        </p:nvGraphicFramePr>
        <p:xfrm>
          <a:off x="7661963" y="1262417"/>
          <a:ext cx="4140926" cy="10058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955716">
                  <a:extLst>
                    <a:ext uri="{9D8B030D-6E8A-4147-A177-3AD203B41FA5}">
                      <a16:colId xmlns:a16="http://schemas.microsoft.com/office/drawing/2014/main" val="611502208"/>
                    </a:ext>
                  </a:extLst>
                </a:gridCol>
                <a:gridCol w="2185210">
                  <a:extLst>
                    <a:ext uri="{9D8B030D-6E8A-4147-A177-3AD203B41FA5}">
                      <a16:colId xmlns:a16="http://schemas.microsoft.com/office/drawing/2014/main" val="1015496969"/>
                    </a:ext>
                  </a:extLst>
                </a:gridCol>
              </a:tblGrid>
              <a:tr h="138008">
                <a:tc gridSpan="2">
                  <a:txBody>
                    <a:bodyPr/>
                    <a:lstStyle/>
                    <a:p>
                      <a:pPr algn="l" fontAlgn="b"/>
                      <a:endParaRPr lang="en-US" sz="1100" b="1" kern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0750035"/>
                  </a:ext>
                </a:extLst>
              </a:tr>
              <a:tr h="1380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Капитальные затраты</a:t>
                      </a:r>
                      <a:endParaRPr lang="en-US" sz="1100" kern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 млрд </a:t>
                      </a:r>
                      <a:r>
                        <a:rPr lang="ru-RU" sz="1100" kern="12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тенге</a:t>
                      </a:r>
                      <a:endParaRPr lang="ru-KZ" sz="1100" kern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9829422"/>
                  </a:ext>
                </a:extLst>
              </a:tr>
              <a:tr h="1380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Ставка дисконтирования</a:t>
                      </a:r>
                      <a:endParaRPr lang="en-US" sz="1100" kern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KZ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16,81%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5714740"/>
                  </a:ext>
                </a:extLst>
              </a:tr>
              <a:tr h="138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NPV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18,22 млрд тенге </a:t>
                      </a:r>
                      <a:endParaRPr lang="ru-KZ" sz="1100" kern="1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5139511"/>
                  </a:ext>
                </a:extLst>
              </a:tr>
              <a:tr h="1380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IRR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KZ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2151783"/>
                  </a:ext>
                </a:extLst>
              </a:tr>
              <a:tr h="158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PBP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KZ" sz="110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5,78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8561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14544F6-93C0-EA4E-BB50-EA5D1609F934}"/>
              </a:ext>
            </a:extLst>
          </p:cNvPr>
          <p:cNvSpPr txBox="1"/>
          <p:nvPr/>
        </p:nvSpPr>
        <p:spPr>
          <a:xfrm>
            <a:off x="5776477" y="4892207"/>
            <a:ext cx="60936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В настоящее время Компания заключила договор сроком на 20 лет на покупку всего объема производимой электроэнергии с ТОО «Расчетно-финансовый центр по поддержке возобновляемых источников энергии», получила земельный участок под строительство завода, в ближайшее время планируется начать инженерные работы. </a:t>
            </a:r>
          </a:p>
          <a:p>
            <a:pPr marL="171450" indent="-171450" algn="just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Параллельно ведется работа по привлечению финансирования как со стороны институтов развития, так и со стороны банков второго уровня, от которых получены предварительные (индикативные)  решения по финансированию проекта.</a:t>
            </a:r>
            <a:endParaRPr lang="en-US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E10B3526-FA89-4F3C-8019-67B6AFC8448A}"/>
              </a:ext>
            </a:extLst>
          </p:cNvPr>
          <p:cNvGrpSpPr>
            <a:grpSpLocks/>
          </p:cNvGrpSpPr>
          <p:nvPr/>
        </p:nvGrpSpPr>
        <p:grpSpPr bwMode="auto">
          <a:xfrm>
            <a:off x="466860" y="4524485"/>
            <a:ext cx="4315652" cy="2211870"/>
            <a:chOff x="989963" y="2415974"/>
            <a:chExt cx="4260748" cy="2249345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75F4A1-8705-41F7-86DB-352C78EF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651" y="3844159"/>
              <a:ext cx="584167" cy="821160"/>
            </a:xfrm>
            <a:custGeom>
              <a:avLst/>
              <a:gdLst>
                <a:gd name="T0" fmla="*/ 2147483647 w 3907"/>
                <a:gd name="T1" fmla="*/ 2147483647 h 5707"/>
                <a:gd name="T2" fmla="*/ 2147483647 w 3907"/>
                <a:gd name="T3" fmla="*/ 2147483647 h 5707"/>
                <a:gd name="T4" fmla="*/ 2147483647 w 3907"/>
                <a:gd name="T5" fmla="*/ 2147483647 h 5707"/>
                <a:gd name="T6" fmla="*/ 2147483647 w 3907"/>
                <a:gd name="T7" fmla="*/ 2147483647 h 5707"/>
                <a:gd name="T8" fmla="*/ 2147483647 w 3907"/>
                <a:gd name="T9" fmla="*/ 2147483647 h 5707"/>
                <a:gd name="T10" fmla="*/ 2147483647 w 3907"/>
                <a:gd name="T11" fmla="*/ 2147483647 h 5707"/>
                <a:gd name="T12" fmla="*/ 2147483647 w 3907"/>
                <a:gd name="T13" fmla="*/ 2147483647 h 5707"/>
                <a:gd name="T14" fmla="*/ 2147483647 w 3907"/>
                <a:gd name="T15" fmla="*/ 2147483647 h 5707"/>
                <a:gd name="T16" fmla="*/ 2147483647 w 3907"/>
                <a:gd name="T17" fmla="*/ 2147483647 h 5707"/>
                <a:gd name="T18" fmla="*/ 2147483647 w 3907"/>
                <a:gd name="T19" fmla="*/ 2147483647 h 5707"/>
                <a:gd name="T20" fmla="*/ 2147483647 w 3907"/>
                <a:gd name="T21" fmla="*/ 2147483647 h 5707"/>
                <a:gd name="T22" fmla="*/ 2147483647 w 3907"/>
                <a:gd name="T23" fmla="*/ 2147483647 h 5707"/>
                <a:gd name="T24" fmla="*/ 2147483647 w 3907"/>
                <a:gd name="T25" fmla="*/ 2147483647 h 5707"/>
                <a:gd name="T26" fmla="*/ 2147483647 w 3907"/>
                <a:gd name="T27" fmla="*/ 2147483647 h 5707"/>
                <a:gd name="T28" fmla="*/ 2147483647 w 3907"/>
                <a:gd name="T29" fmla="*/ 2147483647 h 5707"/>
                <a:gd name="T30" fmla="*/ 2147483647 w 3907"/>
                <a:gd name="T31" fmla="*/ 2147483647 h 5707"/>
                <a:gd name="T32" fmla="*/ 2147483647 w 3907"/>
                <a:gd name="T33" fmla="*/ 2147483647 h 5707"/>
                <a:gd name="T34" fmla="*/ 2147483647 w 3907"/>
                <a:gd name="T35" fmla="*/ 2147483647 h 5707"/>
                <a:gd name="T36" fmla="*/ 0 w 3907"/>
                <a:gd name="T37" fmla="*/ 2147483647 h 5707"/>
                <a:gd name="T38" fmla="*/ 2147483647 w 3907"/>
                <a:gd name="T39" fmla="*/ 2147483647 h 5707"/>
                <a:gd name="T40" fmla="*/ 2147483647 w 3907"/>
                <a:gd name="T41" fmla="*/ 2147483647 h 5707"/>
                <a:gd name="T42" fmla="*/ 2147483647 w 3907"/>
                <a:gd name="T43" fmla="*/ 2147483647 h 5707"/>
                <a:gd name="T44" fmla="*/ 2147483647 w 3907"/>
                <a:gd name="T45" fmla="*/ 2147483647 h 5707"/>
                <a:gd name="T46" fmla="*/ 2147483647 w 3907"/>
                <a:gd name="T47" fmla="*/ 2147483647 h 5707"/>
                <a:gd name="T48" fmla="*/ 2147483647 w 3907"/>
                <a:gd name="T49" fmla="*/ 2147483647 h 5707"/>
                <a:gd name="T50" fmla="*/ 2147483647 w 3907"/>
                <a:gd name="T51" fmla="*/ 2147483647 h 5707"/>
                <a:gd name="T52" fmla="*/ 2147483647 w 3907"/>
                <a:gd name="T53" fmla="*/ 2147483647 h 5707"/>
                <a:gd name="T54" fmla="*/ 2147483647 w 3907"/>
                <a:gd name="T55" fmla="*/ 2147483647 h 5707"/>
                <a:gd name="T56" fmla="*/ 2147483647 w 3907"/>
                <a:gd name="T57" fmla="*/ 2147483647 h 5707"/>
                <a:gd name="T58" fmla="*/ 2147483647 w 3907"/>
                <a:gd name="T59" fmla="*/ 2147483647 h 5707"/>
                <a:gd name="T60" fmla="*/ 2147483647 w 3907"/>
                <a:gd name="T61" fmla="*/ 2147483647 h 5707"/>
                <a:gd name="T62" fmla="*/ 2147483647 w 3907"/>
                <a:gd name="T63" fmla="*/ 2147483647 h 5707"/>
                <a:gd name="T64" fmla="*/ 2147483647 w 3907"/>
                <a:gd name="T65" fmla="*/ 2147483647 h 5707"/>
                <a:gd name="T66" fmla="*/ 2147483647 w 3907"/>
                <a:gd name="T67" fmla="*/ 2147483647 h 5707"/>
                <a:gd name="T68" fmla="*/ 2147483647 w 3907"/>
                <a:gd name="T69" fmla="*/ 2147483647 h 5707"/>
                <a:gd name="T70" fmla="*/ 2147483647 w 3907"/>
                <a:gd name="T71" fmla="*/ 2147483647 h 5707"/>
                <a:gd name="T72" fmla="*/ 2147483647 w 3907"/>
                <a:gd name="T73" fmla="*/ 2147483647 h 5707"/>
                <a:gd name="T74" fmla="*/ 2147483647 w 3907"/>
                <a:gd name="T75" fmla="*/ 2147483647 h 5707"/>
                <a:gd name="T76" fmla="*/ 2147483647 w 3907"/>
                <a:gd name="T77" fmla="*/ 2147483647 h 5707"/>
                <a:gd name="T78" fmla="*/ 2147483647 w 3907"/>
                <a:gd name="T79" fmla="*/ 2147483647 h 5707"/>
                <a:gd name="T80" fmla="*/ 2147483647 w 3907"/>
                <a:gd name="T81" fmla="*/ 2147483647 h 5707"/>
                <a:gd name="T82" fmla="*/ 2147483647 w 3907"/>
                <a:gd name="T83" fmla="*/ 2147483647 h 5707"/>
                <a:gd name="T84" fmla="*/ 2147483647 w 3907"/>
                <a:gd name="T85" fmla="*/ 2147483647 h 5707"/>
                <a:gd name="T86" fmla="*/ 2147483647 w 3907"/>
                <a:gd name="T87" fmla="*/ 2147483647 h 5707"/>
                <a:gd name="T88" fmla="*/ 2147483647 w 3907"/>
                <a:gd name="T89" fmla="*/ 2147483647 h 5707"/>
                <a:gd name="T90" fmla="*/ 2147483647 w 3907"/>
                <a:gd name="T91" fmla="*/ 2147483647 h 5707"/>
                <a:gd name="T92" fmla="*/ 2147483647 w 3907"/>
                <a:gd name="T93" fmla="*/ 2147483647 h 5707"/>
                <a:gd name="T94" fmla="*/ 2147483647 w 3907"/>
                <a:gd name="T95" fmla="*/ 2147483647 h 5707"/>
                <a:gd name="T96" fmla="*/ 2147483647 w 3907"/>
                <a:gd name="T97" fmla="*/ 2147483647 h 5707"/>
                <a:gd name="T98" fmla="*/ 2147483647 w 3907"/>
                <a:gd name="T99" fmla="*/ 2147483647 h 5707"/>
                <a:gd name="T100" fmla="*/ 2147483647 w 3907"/>
                <a:gd name="T101" fmla="*/ 2147483647 h 5707"/>
                <a:gd name="T102" fmla="*/ 2147483647 w 3907"/>
                <a:gd name="T103" fmla="*/ 0 h 5707"/>
                <a:gd name="T104" fmla="*/ 2147483647 w 3907"/>
                <a:gd name="T105" fmla="*/ 2147483647 h 57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07"/>
                <a:gd name="T160" fmla="*/ 0 h 5707"/>
                <a:gd name="T161" fmla="*/ 3907 w 3907"/>
                <a:gd name="T162" fmla="*/ 5707 h 57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07" h="5707">
                  <a:moveTo>
                    <a:pt x="1049" y="17"/>
                  </a:moveTo>
                  <a:lnTo>
                    <a:pt x="1007" y="321"/>
                  </a:lnTo>
                  <a:lnTo>
                    <a:pt x="996" y="512"/>
                  </a:lnTo>
                  <a:lnTo>
                    <a:pt x="932" y="640"/>
                  </a:lnTo>
                  <a:lnTo>
                    <a:pt x="1165" y="962"/>
                  </a:lnTo>
                  <a:lnTo>
                    <a:pt x="1195" y="1724"/>
                  </a:lnTo>
                  <a:lnTo>
                    <a:pt x="1547" y="2024"/>
                  </a:lnTo>
                  <a:lnTo>
                    <a:pt x="1491" y="2226"/>
                  </a:lnTo>
                  <a:lnTo>
                    <a:pt x="1499" y="2462"/>
                  </a:lnTo>
                  <a:lnTo>
                    <a:pt x="1270" y="2714"/>
                  </a:lnTo>
                  <a:lnTo>
                    <a:pt x="1409" y="2939"/>
                  </a:lnTo>
                  <a:lnTo>
                    <a:pt x="1180" y="3085"/>
                  </a:lnTo>
                  <a:lnTo>
                    <a:pt x="992" y="3246"/>
                  </a:lnTo>
                  <a:lnTo>
                    <a:pt x="779" y="3317"/>
                  </a:lnTo>
                  <a:lnTo>
                    <a:pt x="644" y="3407"/>
                  </a:lnTo>
                  <a:lnTo>
                    <a:pt x="426" y="3565"/>
                  </a:lnTo>
                  <a:lnTo>
                    <a:pt x="186" y="3775"/>
                  </a:lnTo>
                  <a:lnTo>
                    <a:pt x="21" y="3869"/>
                  </a:lnTo>
                  <a:lnTo>
                    <a:pt x="0" y="4196"/>
                  </a:lnTo>
                  <a:lnTo>
                    <a:pt x="371" y="4230"/>
                  </a:lnTo>
                  <a:lnTo>
                    <a:pt x="547" y="5130"/>
                  </a:lnTo>
                  <a:lnTo>
                    <a:pt x="1226" y="5107"/>
                  </a:lnTo>
                  <a:lnTo>
                    <a:pt x="1458" y="5073"/>
                  </a:lnTo>
                  <a:lnTo>
                    <a:pt x="1713" y="5295"/>
                  </a:lnTo>
                  <a:lnTo>
                    <a:pt x="1631" y="5467"/>
                  </a:lnTo>
                  <a:lnTo>
                    <a:pt x="1867" y="5707"/>
                  </a:lnTo>
                  <a:lnTo>
                    <a:pt x="2088" y="5700"/>
                  </a:lnTo>
                  <a:lnTo>
                    <a:pt x="2088" y="5373"/>
                  </a:lnTo>
                  <a:lnTo>
                    <a:pt x="2302" y="5156"/>
                  </a:lnTo>
                  <a:lnTo>
                    <a:pt x="2538" y="4837"/>
                  </a:lnTo>
                  <a:lnTo>
                    <a:pt x="2681" y="4766"/>
                  </a:lnTo>
                  <a:lnTo>
                    <a:pt x="2838" y="4597"/>
                  </a:lnTo>
                  <a:lnTo>
                    <a:pt x="3161" y="4500"/>
                  </a:lnTo>
                  <a:lnTo>
                    <a:pt x="3352" y="4241"/>
                  </a:lnTo>
                  <a:lnTo>
                    <a:pt x="3487" y="4106"/>
                  </a:lnTo>
                  <a:lnTo>
                    <a:pt x="3667" y="4203"/>
                  </a:lnTo>
                  <a:lnTo>
                    <a:pt x="3731" y="4008"/>
                  </a:lnTo>
                  <a:lnTo>
                    <a:pt x="3903" y="3975"/>
                  </a:lnTo>
                  <a:lnTo>
                    <a:pt x="3907" y="3896"/>
                  </a:lnTo>
                  <a:lnTo>
                    <a:pt x="3581" y="3701"/>
                  </a:lnTo>
                  <a:lnTo>
                    <a:pt x="3273" y="3386"/>
                  </a:lnTo>
                  <a:lnTo>
                    <a:pt x="3277" y="3180"/>
                  </a:lnTo>
                  <a:lnTo>
                    <a:pt x="3078" y="2846"/>
                  </a:lnTo>
                  <a:lnTo>
                    <a:pt x="2910" y="2861"/>
                  </a:lnTo>
                  <a:lnTo>
                    <a:pt x="2722" y="2651"/>
                  </a:lnTo>
                  <a:lnTo>
                    <a:pt x="2722" y="2535"/>
                  </a:lnTo>
                  <a:lnTo>
                    <a:pt x="2835" y="2115"/>
                  </a:lnTo>
                  <a:lnTo>
                    <a:pt x="2925" y="1998"/>
                  </a:lnTo>
                  <a:lnTo>
                    <a:pt x="2917" y="1346"/>
                  </a:lnTo>
                  <a:lnTo>
                    <a:pt x="2797" y="1008"/>
                  </a:lnTo>
                  <a:lnTo>
                    <a:pt x="2445" y="202"/>
                  </a:lnTo>
                  <a:lnTo>
                    <a:pt x="2411" y="0"/>
                  </a:lnTo>
                  <a:lnTo>
                    <a:pt x="1049" y="17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1198BB1-4B0C-4EFF-B748-23656AF4E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415" y="2842381"/>
              <a:ext cx="1062296" cy="878883"/>
            </a:xfrm>
            <a:custGeom>
              <a:avLst/>
              <a:gdLst>
                <a:gd name="T0" fmla="*/ 2147483647 w 7099"/>
                <a:gd name="T1" fmla="*/ 2147483647 h 6105"/>
                <a:gd name="T2" fmla="*/ 2147483647 w 7099"/>
                <a:gd name="T3" fmla="*/ 2147483647 h 6105"/>
                <a:gd name="T4" fmla="*/ 2147483647 w 7099"/>
                <a:gd name="T5" fmla="*/ 2147483647 h 6105"/>
                <a:gd name="T6" fmla="*/ 2147483647 w 7099"/>
                <a:gd name="T7" fmla="*/ 2147483647 h 6105"/>
                <a:gd name="T8" fmla="*/ 2147483647 w 7099"/>
                <a:gd name="T9" fmla="*/ 2147483647 h 6105"/>
                <a:gd name="T10" fmla="*/ 0 w 7099"/>
                <a:gd name="T11" fmla="*/ 2147483647 h 6105"/>
                <a:gd name="T12" fmla="*/ 2147483647 w 7099"/>
                <a:gd name="T13" fmla="*/ 2147483647 h 6105"/>
                <a:gd name="T14" fmla="*/ 2147483647 w 7099"/>
                <a:gd name="T15" fmla="*/ 2147483647 h 6105"/>
                <a:gd name="T16" fmla="*/ 2147483647 w 7099"/>
                <a:gd name="T17" fmla="*/ 2147483647 h 6105"/>
                <a:gd name="T18" fmla="*/ 2147483647 w 7099"/>
                <a:gd name="T19" fmla="*/ 2147483647 h 6105"/>
                <a:gd name="T20" fmla="*/ 2147483647 w 7099"/>
                <a:gd name="T21" fmla="*/ 2147483647 h 6105"/>
                <a:gd name="T22" fmla="*/ 2147483647 w 7099"/>
                <a:gd name="T23" fmla="*/ 2147483647 h 6105"/>
                <a:gd name="T24" fmla="*/ 2147483647 w 7099"/>
                <a:gd name="T25" fmla="*/ 0 h 6105"/>
                <a:gd name="T26" fmla="*/ 2147483647 w 7099"/>
                <a:gd name="T27" fmla="*/ 2147483647 h 6105"/>
                <a:gd name="T28" fmla="*/ 2147483647 w 7099"/>
                <a:gd name="T29" fmla="*/ 2147483647 h 6105"/>
                <a:gd name="T30" fmla="*/ 2147483647 w 7099"/>
                <a:gd name="T31" fmla="*/ 2147483647 h 6105"/>
                <a:gd name="T32" fmla="*/ 2147483647 w 7099"/>
                <a:gd name="T33" fmla="*/ 2147483647 h 6105"/>
                <a:gd name="T34" fmla="*/ 2147483647 w 7099"/>
                <a:gd name="T35" fmla="*/ 2147483647 h 6105"/>
                <a:gd name="T36" fmla="*/ 2147483647 w 7099"/>
                <a:gd name="T37" fmla="*/ 2147483647 h 6105"/>
                <a:gd name="T38" fmla="*/ 2147483647 w 7099"/>
                <a:gd name="T39" fmla="*/ 2147483647 h 6105"/>
                <a:gd name="T40" fmla="*/ 2147483647 w 7099"/>
                <a:gd name="T41" fmla="*/ 2147483647 h 6105"/>
                <a:gd name="T42" fmla="*/ 2147483647 w 7099"/>
                <a:gd name="T43" fmla="*/ 2147483647 h 6105"/>
                <a:gd name="T44" fmla="*/ 2147483647 w 7099"/>
                <a:gd name="T45" fmla="*/ 2147483647 h 6105"/>
                <a:gd name="T46" fmla="*/ 2147483647 w 7099"/>
                <a:gd name="T47" fmla="*/ 2147483647 h 6105"/>
                <a:gd name="T48" fmla="*/ 2147483647 w 7099"/>
                <a:gd name="T49" fmla="*/ 2147483647 h 6105"/>
                <a:gd name="T50" fmla="*/ 2147483647 w 7099"/>
                <a:gd name="T51" fmla="*/ 2147483647 h 6105"/>
                <a:gd name="T52" fmla="*/ 2147483647 w 7099"/>
                <a:gd name="T53" fmla="*/ 2147483647 h 6105"/>
                <a:gd name="T54" fmla="*/ 2147483647 w 7099"/>
                <a:gd name="T55" fmla="*/ 2147483647 h 6105"/>
                <a:gd name="T56" fmla="*/ 2147483647 w 7099"/>
                <a:gd name="T57" fmla="*/ 2147483647 h 6105"/>
                <a:gd name="T58" fmla="*/ 2147483647 w 7099"/>
                <a:gd name="T59" fmla="*/ 2147483647 h 6105"/>
                <a:gd name="T60" fmla="*/ 2147483647 w 7099"/>
                <a:gd name="T61" fmla="*/ 2147483647 h 6105"/>
                <a:gd name="T62" fmla="*/ 2147483647 w 7099"/>
                <a:gd name="T63" fmla="*/ 2147483647 h 6105"/>
                <a:gd name="T64" fmla="*/ 2147483647 w 7099"/>
                <a:gd name="T65" fmla="*/ 2147483647 h 6105"/>
                <a:gd name="T66" fmla="*/ 2147483647 w 7099"/>
                <a:gd name="T67" fmla="*/ 2147483647 h 6105"/>
                <a:gd name="T68" fmla="*/ 2147483647 w 7099"/>
                <a:gd name="T69" fmla="*/ 2147483647 h 6105"/>
                <a:gd name="T70" fmla="*/ 2147483647 w 7099"/>
                <a:gd name="T71" fmla="*/ 2147483647 h 6105"/>
                <a:gd name="T72" fmla="*/ 2147483647 w 7099"/>
                <a:gd name="T73" fmla="*/ 2147483647 h 6105"/>
                <a:gd name="T74" fmla="*/ 2147483647 w 7099"/>
                <a:gd name="T75" fmla="*/ 2147483647 h 6105"/>
                <a:gd name="T76" fmla="*/ 2147483647 w 7099"/>
                <a:gd name="T77" fmla="*/ 2147483647 h 6105"/>
                <a:gd name="T78" fmla="*/ 2147483647 w 7099"/>
                <a:gd name="T79" fmla="*/ 2147483647 h 6105"/>
                <a:gd name="T80" fmla="*/ 2147483647 w 7099"/>
                <a:gd name="T81" fmla="*/ 2147483647 h 6105"/>
                <a:gd name="T82" fmla="*/ 2147483647 w 7099"/>
                <a:gd name="T83" fmla="*/ 2147483647 h 6105"/>
                <a:gd name="T84" fmla="*/ 2147483647 w 7099"/>
                <a:gd name="T85" fmla="*/ 2147483647 h 6105"/>
                <a:gd name="T86" fmla="*/ 2147483647 w 7099"/>
                <a:gd name="T87" fmla="*/ 2147483647 h 6105"/>
                <a:gd name="T88" fmla="*/ 2147483647 w 7099"/>
                <a:gd name="T89" fmla="*/ 2147483647 h 6105"/>
                <a:gd name="T90" fmla="*/ 2147483647 w 7099"/>
                <a:gd name="T91" fmla="*/ 2147483647 h 6105"/>
                <a:gd name="T92" fmla="*/ 2147483647 w 7099"/>
                <a:gd name="T93" fmla="*/ 2147483647 h 6105"/>
                <a:gd name="T94" fmla="*/ 2147483647 w 7099"/>
                <a:gd name="T95" fmla="*/ 2147483647 h 6105"/>
                <a:gd name="T96" fmla="*/ 2147483647 w 7099"/>
                <a:gd name="T97" fmla="*/ 2147483647 h 6105"/>
                <a:gd name="T98" fmla="*/ 2147483647 w 7099"/>
                <a:gd name="T99" fmla="*/ 2147483647 h 6105"/>
                <a:gd name="T100" fmla="*/ 2147483647 w 7099"/>
                <a:gd name="T101" fmla="*/ 2147483647 h 6105"/>
                <a:gd name="T102" fmla="*/ 2147483647 w 7099"/>
                <a:gd name="T103" fmla="*/ 2147483647 h 6105"/>
                <a:gd name="T104" fmla="*/ 2147483647 w 7099"/>
                <a:gd name="T105" fmla="*/ 2147483647 h 6105"/>
                <a:gd name="T106" fmla="*/ 2147483647 w 7099"/>
                <a:gd name="T107" fmla="*/ 2147483647 h 6105"/>
                <a:gd name="T108" fmla="*/ 2147483647 w 7099"/>
                <a:gd name="T109" fmla="*/ 2147483647 h 6105"/>
                <a:gd name="T110" fmla="*/ 2147483647 w 7099"/>
                <a:gd name="T111" fmla="*/ 2147483647 h 61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99"/>
                <a:gd name="T169" fmla="*/ 0 h 6105"/>
                <a:gd name="T170" fmla="*/ 7099 w 7099"/>
                <a:gd name="T171" fmla="*/ 6105 h 61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99" h="6105">
                  <a:moveTo>
                    <a:pt x="214" y="4065"/>
                  </a:moveTo>
                  <a:lnTo>
                    <a:pt x="64" y="3877"/>
                  </a:lnTo>
                  <a:lnTo>
                    <a:pt x="56" y="3742"/>
                  </a:lnTo>
                  <a:lnTo>
                    <a:pt x="165" y="3697"/>
                  </a:lnTo>
                  <a:lnTo>
                    <a:pt x="255" y="3626"/>
                  </a:lnTo>
                  <a:lnTo>
                    <a:pt x="323" y="3484"/>
                  </a:lnTo>
                  <a:lnTo>
                    <a:pt x="158" y="3322"/>
                  </a:lnTo>
                  <a:lnTo>
                    <a:pt x="105" y="3187"/>
                  </a:lnTo>
                  <a:lnTo>
                    <a:pt x="90" y="3011"/>
                  </a:lnTo>
                  <a:lnTo>
                    <a:pt x="221" y="2835"/>
                  </a:lnTo>
                  <a:lnTo>
                    <a:pt x="53" y="2662"/>
                  </a:lnTo>
                  <a:lnTo>
                    <a:pt x="0" y="2437"/>
                  </a:lnTo>
                  <a:lnTo>
                    <a:pt x="19" y="2212"/>
                  </a:lnTo>
                  <a:lnTo>
                    <a:pt x="338" y="1897"/>
                  </a:lnTo>
                  <a:lnTo>
                    <a:pt x="450" y="1972"/>
                  </a:lnTo>
                  <a:lnTo>
                    <a:pt x="803" y="1950"/>
                  </a:lnTo>
                  <a:lnTo>
                    <a:pt x="938" y="1680"/>
                  </a:lnTo>
                  <a:lnTo>
                    <a:pt x="979" y="1642"/>
                  </a:lnTo>
                  <a:lnTo>
                    <a:pt x="964" y="1492"/>
                  </a:lnTo>
                  <a:lnTo>
                    <a:pt x="915" y="1429"/>
                  </a:lnTo>
                  <a:lnTo>
                    <a:pt x="915" y="1309"/>
                  </a:lnTo>
                  <a:lnTo>
                    <a:pt x="544" y="934"/>
                  </a:lnTo>
                  <a:lnTo>
                    <a:pt x="548" y="731"/>
                  </a:lnTo>
                  <a:lnTo>
                    <a:pt x="795" y="517"/>
                  </a:lnTo>
                  <a:lnTo>
                    <a:pt x="986" y="274"/>
                  </a:lnTo>
                  <a:lnTo>
                    <a:pt x="1043" y="0"/>
                  </a:lnTo>
                  <a:lnTo>
                    <a:pt x="1838" y="1039"/>
                  </a:lnTo>
                  <a:lnTo>
                    <a:pt x="2081" y="769"/>
                  </a:lnTo>
                  <a:lnTo>
                    <a:pt x="2051" y="630"/>
                  </a:lnTo>
                  <a:lnTo>
                    <a:pt x="2066" y="517"/>
                  </a:lnTo>
                  <a:lnTo>
                    <a:pt x="2209" y="424"/>
                  </a:lnTo>
                  <a:lnTo>
                    <a:pt x="2449" y="465"/>
                  </a:lnTo>
                  <a:lnTo>
                    <a:pt x="2501" y="566"/>
                  </a:lnTo>
                  <a:lnTo>
                    <a:pt x="2535" y="694"/>
                  </a:lnTo>
                  <a:lnTo>
                    <a:pt x="2726" y="742"/>
                  </a:lnTo>
                  <a:lnTo>
                    <a:pt x="2779" y="885"/>
                  </a:lnTo>
                  <a:lnTo>
                    <a:pt x="3023" y="885"/>
                  </a:lnTo>
                  <a:lnTo>
                    <a:pt x="3176" y="765"/>
                  </a:lnTo>
                  <a:lnTo>
                    <a:pt x="3424" y="772"/>
                  </a:lnTo>
                  <a:lnTo>
                    <a:pt x="3619" y="555"/>
                  </a:lnTo>
                  <a:lnTo>
                    <a:pt x="3791" y="555"/>
                  </a:lnTo>
                  <a:lnTo>
                    <a:pt x="3915" y="382"/>
                  </a:lnTo>
                  <a:lnTo>
                    <a:pt x="4140" y="394"/>
                  </a:lnTo>
                  <a:lnTo>
                    <a:pt x="4403" y="499"/>
                  </a:lnTo>
                  <a:lnTo>
                    <a:pt x="4519" y="581"/>
                  </a:lnTo>
                  <a:lnTo>
                    <a:pt x="4796" y="1035"/>
                  </a:lnTo>
                  <a:lnTo>
                    <a:pt x="5239" y="1099"/>
                  </a:lnTo>
                  <a:lnTo>
                    <a:pt x="5400" y="1350"/>
                  </a:lnTo>
                  <a:lnTo>
                    <a:pt x="5595" y="1511"/>
                  </a:lnTo>
                  <a:lnTo>
                    <a:pt x="5835" y="1526"/>
                  </a:lnTo>
                  <a:lnTo>
                    <a:pt x="6251" y="1522"/>
                  </a:lnTo>
                  <a:lnTo>
                    <a:pt x="6394" y="1327"/>
                  </a:lnTo>
                  <a:lnTo>
                    <a:pt x="6503" y="1207"/>
                  </a:lnTo>
                  <a:lnTo>
                    <a:pt x="6604" y="1196"/>
                  </a:lnTo>
                  <a:lnTo>
                    <a:pt x="6623" y="1365"/>
                  </a:lnTo>
                  <a:lnTo>
                    <a:pt x="6840" y="1470"/>
                  </a:lnTo>
                  <a:lnTo>
                    <a:pt x="6889" y="1586"/>
                  </a:lnTo>
                  <a:lnTo>
                    <a:pt x="7099" y="1594"/>
                  </a:lnTo>
                  <a:lnTo>
                    <a:pt x="7099" y="1710"/>
                  </a:lnTo>
                  <a:lnTo>
                    <a:pt x="6926" y="1732"/>
                  </a:lnTo>
                  <a:lnTo>
                    <a:pt x="6810" y="1807"/>
                  </a:lnTo>
                  <a:lnTo>
                    <a:pt x="6735" y="1905"/>
                  </a:lnTo>
                  <a:lnTo>
                    <a:pt x="6855" y="2096"/>
                  </a:lnTo>
                  <a:lnTo>
                    <a:pt x="6874" y="2336"/>
                  </a:lnTo>
                  <a:lnTo>
                    <a:pt x="6585" y="2546"/>
                  </a:lnTo>
                  <a:lnTo>
                    <a:pt x="6236" y="2726"/>
                  </a:lnTo>
                  <a:lnTo>
                    <a:pt x="6214" y="3157"/>
                  </a:lnTo>
                  <a:lnTo>
                    <a:pt x="6319" y="3514"/>
                  </a:lnTo>
                  <a:lnTo>
                    <a:pt x="6488" y="3862"/>
                  </a:lnTo>
                  <a:lnTo>
                    <a:pt x="6435" y="4061"/>
                  </a:lnTo>
                  <a:lnTo>
                    <a:pt x="6431" y="4177"/>
                  </a:lnTo>
                  <a:lnTo>
                    <a:pt x="6188" y="4237"/>
                  </a:lnTo>
                  <a:lnTo>
                    <a:pt x="6004" y="4492"/>
                  </a:lnTo>
                  <a:lnTo>
                    <a:pt x="5873" y="4489"/>
                  </a:lnTo>
                  <a:lnTo>
                    <a:pt x="5768" y="4335"/>
                  </a:lnTo>
                  <a:lnTo>
                    <a:pt x="5299" y="4492"/>
                  </a:lnTo>
                  <a:lnTo>
                    <a:pt x="5003" y="4470"/>
                  </a:lnTo>
                  <a:lnTo>
                    <a:pt x="4766" y="4365"/>
                  </a:lnTo>
                  <a:lnTo>
                    <a:pt x="4631" y="4365"/>
                  </a:lnTo>
                  <a:lnTo>
                    <a:pt x="4526" y="5621"/>
                  </a:lnTo>
                  <a:lnTo>
                    <a:pt x="4484" y="6105"/>
                  </a:lnTo>
                  <a:lnTo>
                    <a:pt x="4304" y="6093"/>
                  </a:lnTo>
                  <a:lnTo>
                    <a:pt x="4237" y="5902"/>
                  </a:lnTo>
                  <a:lnTo>
                    <a:pt x="3869" y="5628"/>
                  </a:lnTo>
                  <a:lnTo>
                    <a:pt x="3682" y="5130"/>
                  </a:lnTo>
                  <a:lnTo>
                    <a:pt x="3562" y="5103"/>
                  </a:lnTo>
                  <a:lnTo>
                    <a:pt x="3438" y="5182"/>
                  </a:lnTo>
                  <a:lnTo>
                    <a:pt x="2812" y="5190"/>
                  </a:lnTo>
                  <a:lnTo>
                    <a:pt x="2617" y="4991"/>
                  </a:lnTo>
                  <a:lnTo>
                    <a:pt x="2467" y="4972"/>
                  </a:lnTo>
                  <a:lnTo>
                    <a:pt x="2365" y="5096"/>
                  </a:lnTo>
                  <a:lnTo>
                    <a:pt x="2272" y="5111"/>
                  </a:lnTo>
                  <a:lnTo>
                    <a:pt x="2197" y="5186"/>
                  </a:lnTo>
                  <a:lnTo>
                    <a:pt x="1998" y="5186"/>
                  </a:lnTo>
                  <a:lnTo>
                    <a:pt x="1795" y="4987"/>
                  </a:lnTo>
                  <a:lnTo>
                    <a:pt x="1687" y="5055"/>
                  </a:lnTo>
                  <a:lnTo>
                    <a:pt x="1548" y="5070"/>
                  </a:lnTo>
                  <a:lnTo>
                    <a:pt x="1267" y="4923"/>
                  </a:lnTo>
                  <a:lnTo>
                    <a:pt x="1162" y="4916"/>
                  </a:lnTo>
                  <a:lnTo>
                    <a:pt x="1004" y="4965"/>
                  </a:lnTo>
                  <a:lnTo>
                    <a:pt x="820" y="5077"/>
                  </a:lnTo>
                  <a:lnTo>
                    <a:pt x="689" y="5107"/>
                  </a:lnTo>
                  <a:lnTo>
                    <a:pt x="623" y="5047"/>
                  </a:lnTo>
                  <a:lnTo>
                    <a:pt x="533" y="5137"/>
                  </a:lnTo>
                  <a:lnTo>
                    <a:pt x="424" y="5160"/>
                  </a:lnTo>
                  <a:lnTo>
                    <a:pt x="330" y="5269"/>
                  </a:lnTo>
                  <a:lnTo>
                    <a:pt x="270" y="5272"/>
                  </a:lnTo>
                  <a:lnTo>
                    <a:pt x="128" y="5122"/>
                  </a:lnTo>
                  <a:lnTo>
                    <a:pt x="124" y="4961"/>
                  </a:lnTo>
                  <a:lnTo>
                    <a:pt x="233" y="4901"/>
                  </a:lnTo>
                  <a:lnTo>
                    <a:pt x="240" y="4399"/>
                  </a:lnTo>
                  <a:lnTo>
                    <a:pt x="394" y="4222"/>
                  </a:lnTo>
                  <a:lnTo>
                    <a:pt x="214" y="4065"/>
                  </a:lnTo>
                  <a:close/>
                </a:path>
              </a:pathLst>
            </a:custGeom>
            <a:solidFill>
              <a:srgbClr val="CCCBC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10753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54EAB88-1FE3-4A6F-AD27-97CBC6693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009" y="3549956"/>
              <a:ext cx="996745" cy="720610"/>
            </a:xfrm>
            <a:custGeom>
              <a:avLst/>
              <a:gdLst>
                <a:gd name="T0" fmla="*/ 498 w 6651"/>
                <a:gd name="T1" fmla="*/ 1222 h 5021"/>
                <a:gd name="T2" fmla="*/ 227 w 6651"/>
                <a:gd name="T3" fmla="*/ 2696 h 5021"/>
                <a:gd name="T4" fmla="*/ 603 w 6651"/>
                <a:gd name="T5" fmla="*/ 3085 h 5021"/>
                <a:gd name="T6" fmla="*/ 1227 w 6651"/>
                <a:gd name="T7" fmla="*/ 3593 h 5021"/>
                <a:gd name="T8" fmla="*/ 1638 w 6651"/>
                <a:gd name="T9" fmla="*/ 4687 h 5021"/>
                <a:gd name="T10" fmla="*/ 1735 w 6651"/>
                <a:gd name="T11" fmla="*/ 4984 h 5021"/>
                <a:gd name="T12" fmla="*/ 2406 w 6651"/>
                <a:gd name="T13" fmla="*/ 4837 h 5021"/>
                <a:gd name="T14" fmla="*/ 2793 w 6651"/>
                <a:gd name="T15" fmla="*/ 4687 h 5021"/>
                <a:gd name="T16" fmla="*/ 3130 w 6651"/>
                <a:gd name="T17" fmla="*/ 4717 h 5021"/>
                <a:gd name="T18" fmla="*/ 3940 w 6651"/>
                <a:gd name="T19" fmla="*/ 4616 h 5021"/>
                <a:gd name="T20" fmla="*/ 4473 w 6651"/>
                <a:gd name="T21" fmla="*/ 4672 h 5021"/>
                <a:gd name="T22" fmla="*/ 4675 w 6651"/>
                <a:gd name="T23" fmla="*/ 4905 h 5021"/>
                <a:gd name="T24" fmla="*/ 5151 w 6651"/>
                <a:gd name="T25" fmla="*/ 4957 h 5021"/>
                <a:gd name="T26" fmla="*/ 5256 w 6651"/>
                <a:gd name="T27" fmla="*/ 5014 h 5021"/>
                <a:gd name="T28" fmla="*/ 5436 w 6651"/>
                <a:gd name="T29" fmla="*/ 4976 h 5021"/>
                <a:gd name="T30" fmla="*/ 5294 w 6651"/>
                <a:gd name="T31" fmla="*/ 4702 h 5021"/>
                <a:gd name="T32" fmla="*/ 5331 w 6651"/>
                <a:gd name="T33" fmla="*/ 4459 h 5021"/>
                <a:gd name="T34" fmla="*/ 5534 w 6651"/>
                <a:gd name="T35" fmla="*/ 4365 h 5021"/>
                <a:gd name="T36" fmla="*/ 5414 w 6651"/>
                <a:gd name="T37" fmla="*/ 4249 h 5021"/>
                <a:gd name="T38" fmla="*/ 5688 w 6651"/>
                <a:gd name="T39" fmla="*/ 4125 h 5021"/>
                <a:gd name="T40" fmla="*/ 5568 w 6651"/>
                <a:gd name="T41" fmla="*/ 3934 h 5021"/>
                <a:gd name="T42" fmla="*/ 5163 w 6651"/>
                <a:gd name="T43" fmla="*/ 3109 h 5021"/>
                <a:gd name="T44" fmla="*/ 5159 w 6651"/>
                <a:gd name="T45" fmla="*/ 2407 h 5021"/>
                <a:gd name="T46" fmla="*/ 4698 w 6651"/>
                <a:gd name="T47" fmla="*/ 2332 h 5021"/>
                <a:gd name="T48" fmla="*/ 5669 w 6651"/>
                <a:gd name="T49" fmla="*/ 1691 h 5021"/>
                <a:gd name="T50" fmla="*/ 6074 w 6651"/>
                <a:gd name="T51" fmla="*/ 1736 h 5021"/>
                <a:gd name="T52" fmla="*/ 6366 w 6651"/>
                <a:gd name="T53" fmla="*/ 1624 h 5021"/>
                <a:gd name="T54" fmla="*/ 6651 w 6651"/>
                <a:gd name="T55" fmla="*/ 1391 h 5021"/>
                <a:gd name="T56" fmla="*/ 6366 w 6651"/>
                <a:gd name="T57" fmla="*/ 1286 h 5021"/>
                <a:gd name="T58" fmla="*/ 6190 w 6651"/>
                <a:gd name="T59" fmla="*/ 1177 h 5021"/>
                <a:gd name="T60" fmla="*/ 5755 w 6651"/>
                <a:gd name="T61" fmla="*/ 712 h 5021"/>
                <a:gd name="T62" fmla="*/ 5448 w 6651"/>
                <a:gd name="T63" fmla="*/ 187 h 5021"/>
                <a:gd name="T64" fmla="*/ 4698 w 6651"/>
                <a:gd name="T65" fmla="*/ 274 h 5021"/>
                <a:gd name="T66" fmla="*/ 4353 w 6651"/>
                <a:gd name="T67" fmla="*/ 56 h 5021"/>
                <a:gd name="T68" fmla="*/ 4158 w 6651"/>
                <a:gd name="T69" fmla="*/ 195 h 5021"/>
                <a:gd name="T70" fmla="*/ 3884 w 6651"/>
                <a:gd name="T71" fmla="*/ 270 h 5021"/>
                <a:gd name="T72" fmla="*/ 3573 w 6651"/>
                <a:gd name="T73" fmla="*/ 139 h 5021"/>
                <a:gd name="T74" fmla="*/ 3153 w 6651"/>
                <a:gd name="T75" fmla="*/ 7 h 5021"/>
                <a:gd name="T76" fmla="*/ 2890 w 6651"/>
                <a:gd name="T77" fmla="*/ 49 h 5021"/>
                <a:gd name="T78" fmla="*/ 2575 w 6651"/>
                <a:gd name="T79" fmla="*/ 191 h 5021"/>
                <a:gd name="T80" fmla="*/ 2556 w 6651"/>
                <a:gd name="T81" fmla="*/ 405 h 5021"/>
                <a:gd name="T82" fmla="*/ 2343 w 6651"/>
                <a:gd name="T83" fmla="*/ 866 h 5021"/>
                <a:gd name="T84" fmla="*/ 824 w 6651"/>
                <a:gd name="T85" fmla="*/ 979 h 50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51"/>
                <a:gd name="T130" fmla="*/ 0 h 5021"/>
                <a:gd name="T131" fmla="*/ 6651 w 6651"/>
                <a:gd name="T132" fmla="*/ 5021 h 50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51" h="5021">
                  <a:moveTo>
                    <a:pt x="824" y="979"/>
                  </a:moveTo>
                  <a:lnTo>
                    <a:pt x="498" y="1222"/>
                  </a:lnTo>
                  <a:lnTo>
                    <a:pt x="0" y="1793"/>
                  </a:lnTo>
                  <a:lnTo>
                    <a:pt x="227" y="2696"/>
                  </a:lnTo>
                  <a:lnTo>
                    <a:pt x="340" y="2872"/>
                  </a:lnTo>
                  <a:lnTo>
                    <a:pt x="603" y="3085"/>
                  </a:lnTo>
                  <a:lnTo>
                    <a:pt x="648" y="3318"/>
                  </a:lnTo>
                  <a:lnTo>
                    <a:pt x="1227" y="3593"/>
                  </a:lnTo>
                  <a:lnTo>
                    <a:pt x="1319" y="4105"/>
                  </a:lnTo>
                  <a:lnTo>
                    <a:pt x="1638" y="4687"/>
                  </a:lnTo>
                  <a:lnTo>
                    <a:pt x="1623" y="4987"/>
                  </a:lnTo>
                  <a:lnTo>
                    <a:pt x="1735" y="4984"/>
                  </a:lnTo>
                  <a:lnTo>
                    <a:pt x="1803" y="4834"/>
                  </a:lnTo>
                  <a:lnTo>
                    <a:pt x="2406" y="4837"/>
                  </a:lnTo>
                  <a:lnTo>
                    <a:pt x="2583" y="4721"/>
                  </a:lnTo>
                  <a:lnTo>
                    <a:pt x="2793" y="4687"/>
                  </a:lnTo>
                  <a:lnTo>
                    <a:pt x="2984" y="4766"/>
                  </a:lnTo>
                  <a:lnTo>
                    <a:pt x="3130" y="4717"/>
                  </a:lnTo>
                  <a:lnTo>
                    <a:pt x="3738" y="4702"/>
                  </a:lnTo>
                  <a:lnTo>
                    <a:pt x="3940" y="4616"/>
                  </a:lnTo>
                  <a:lnTo>
                    <a:pt x="4068" y="4702"/>
                  </a:lnTo>
                  <a:lnTo>
                    <a:pt x="4473" y="4672"/>
                  </a:lnTo>
                  <a:lnTo>
                    <a:pt x="4559" y="4796"/>
                  </a:lnTo>
                  <a:lnTo>
                    <a:pt x="4675" y="4905"/>
                  </a:lnTo>
                  <a:lnTo>
                    <a:pt x="5043" y="4875"/>
                  </a:lnTo>
                  <a:lnTo>
                    <a:pt x="5151" y="4957"/>
                  </a:lnTo>
                  <a:lnTo>
                    <a:pt x="5223" y="4965"/>
                  </a:lnTo>
                  <a:lnTo>
                    <a:pt x="5256" y="5014"/>
                  </a:lnTo>
                  <a:lnTo>
                    <a:pt x="5339" y="5021"/>
                  </a:lnTo>
                  <a:lnTo>
                    <a:pt x="5436" y="4976"/>
                  </a:lnTo>
                  <a:lnTo>
                    <a:pt x="5410" y="4819"/>
                  </a:lnTo>
                  <a:lnTo>
                    <a:pt x="5294" y="4702"/>
                  </a:lnTo>
                  <a:lnTo>
                    <a:pt x="5294" y="4504"/>
                  </a:lnTo>
                  <a:lnTo>
                    <a:pt x="5331" y="4459"/>
                  </a:lnTo>
                  <a:lnTo>
                    <a:pt x="5410" y="4451"/>
                  </a:lnTo>
                  <a:lnTo>
                    <a:pt x="5534" y="4365"/>
                  </a:lnTo>
                  <a:lnTo>
                    <a:pt x="5478" y="4324"/>
                  </a:lnTo>
                  <a:lnTo>
                    <a:pt x="5414" y="4249"/>
                  </a:lnTo>
                  <a:lnTo>
                    <a:pt x="5504" y="4136"/>
                  </a:lnTo>
                  <a:lnTo>
                    <a:pt x="5688" y="4125"/>
                  </a:lnTo>
                  <a:lnTo>
                    <a:pt x="5684" y="3986"/>
                  </a:lnTo>
                  <a:lnTo>
                    <a:pt x="5568" y="3934"/>
                  </a:lnTo>
                  <a:lnTo>
                    <a:pt x="5609" y="3761"/>
                  </a:lnTo>
                  <a:lnTo>
                    <a:pt x="5163" y="3109"/>
                  </a:lnTo>
                  <a:lnTo>
                    <a:pt x="5058" y="2734"/>
                  </a:lnTo>
                  <a:lnTo>
                    <a:pt x="5159" y="2407"/>
                  </a:lnTo>
                  <a:lnTo>
                    <a:pt x="4724" y="2437"/>
                  </a:lnTo>
                  <a:lnTo>
                    <a:pt x="4698" y="2332"/>
                  </a:lnTo>
                  <a:lnTo>
                    <a:pt x="4784" y="2152"/>
                  </a:lnTo>
                  <a:lnTo>
                    <a:pt x="5669" y="1691"/>
                  </a:lnTo>
                  <a:lnTo>
                    <a:pt x="5939" y="1601"/>
                  </a:lnTo>
                  <a:lnTo>
                    <a:pt x="6074" y="1736"/>
                  </a:lnTo>
                  <a:lnTo>
                    <a:pt x="6220" y="1740"/>
                  </a:lnTo>
                  <a:lnTo>
                    <a:pt x="6366" y="1624"/>
                  </a:lnTo>
                  <a:lnTo>
                    <a:pt x="6625" y="1751"/>
                  </a:lnTo>
                  <a:lnTo>
                    <a:pt x="6651" y="1391"/>
                  </a:lnTo>
                  <a:lnTo>
                    <a:pt x="6336" y="1387"/>
                  </a:lnTo>
                  <a:lnTo>
                    <a:pt x="6366" y="1286"/>
                  </a:lnTo>
                  <a:lnTo>
                    <a:pt x="6370" y="1189"/>
                  </a:lnTo>
                  <a:lnTo>
                    <a:pt x="6190" y="1177"/>
                  </a:lnTo>
                  <a:lnTo>
                    <a:pt x="6123" y="986"/>
                  </a:lnTo>
                  <a:lnTo>
                    <a:pt x="5755" y="712"/>
                  </a:lnTo>
                  <a:lnTo>
                    <a:pt x="5568" y="214"/>
                  </a:lnTo>
                  <a:lnTo>
                    <a:pt x="5448" y="187"/>
                  </a:lnTo>
                  <a:lnTo>
                    <a:pt x="5324" y="266"/>
                  </a:lnTo>
                  <a:lnTo>
                    <a:pt x="4698" y="274"/>
                  </a:lnTo>
                  <a:lnTo>
                    <a:pt x="4503" y="75"/>
                  </a:lnTo>
                  <a:lnTo>
                    <a:pt x="4353" y="56"/>
                  </a:lnTo>
                  <a:lnTo>
                    <a:pt x="4251" y="180"/>
                  </a:lnTo>
                  <a:lnTo>
                    <a:pt x="4158" y="195"/>
                  </a:lnTo>
                  <a:lnTo>
                    <a:pt x="4083" y="270"/>
                  </a:lnTo>
                  <a:lnTo>
                    <a:pt x="3884" y="270"/>
                  </a:lnTo>
                  <a:lnTo>
                    <a:pt x="3681" y="71"/>
                  </a:lnTo>
                  <a:lnTo>
                    <a:pt x="3573" y="139"/>
                  </a:lnTo>
                  <a:lnTo>
                    <a:pt x="3434" y="154"/>
                  </a:lnTo>
                  <a:lnTo>
                    <a:pt x="3153" y="7"/>
                  </a:lnTo>
                  <a:lnTo>
                    <a:pt x="3048" y="0"/>
                  </a:lnTo>
                  <a:lnTo>
                    <a:pt x="2890" y="49"/>
                  </a:lnTo>
                  <a:lnTo>
                    <a:pt x="2706" y="161"/>
                  </a:lnTo>
                  <a:lnTo>
                    <a:pt x="2575" y="191"/>
                  </a:lnTo>
                  <a:lnTo>
                    <a:pt x="2511" y="352"/>
                  </a:lnTo>
                  <a:lnTo>
                    <a:pt x="2556" y="405"/>
                  </a:lnTo>
                  <a:lnTo>
                    <a:pt x="2568" y="825"/>
                  </a:lnTo>
                  <a:lnTo>
                    <a:pt x="2343" y="866"/>
                  </a:lnTo>
                  <a:lnTo>
                    <a:pt x="1338" y="892"/>
                  </a:lnTo>
                  <a:lnTo>
                    <a:pt x="824" y="979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83CDBF86-4829-4354-A0DB-2F64E9B6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1778" y="2415974"/>
              <a:ext cx="746113" cy="430131"/>
            </a:xfrm>
            <a:custGeom>
              <a:avLst/>
              <a:gdLst>
                <a:gd name="T0" fmla="*/ 2147483647 w 5010"/>
                <a:gd name="T1" fmla="*/ 2147483647 h 3263"/>
                <a:gd name="T2" fmla="*/ 2147483647 w 5010"/>
                <a:gd name="T3" fmla="*/ 2147483647 h 3263"/>
                <a:gd name="T4" fmla="*/ 2147483647 w 5010"/>
                <a:gd name="T5" fmla="*/ 2147483647 h 3263"/>
                <a:gd name="T6" fmla="*/ 2147483647 w 5010"/>
                <a:gd name="T7" fmla="*/ 2147483647 h 3263"/>
                <a:gd name="T8" fmla="*/ 2147483647 w 5010"/>
                <a:gd name="T9" fmla="*/ 2147483647 h 3263"/>
                <a:gd name="T10" fmla="*/ 2147483647 w 5010"/>
                <a:gd name="T11" fmla="*/ 2147483647 h 3263"/>
                <a:gd name="T12" fmla="*/ 2147483647 w 5010"/>
                <a:gd name="T13" fmla="*/ 2147483647 h 3263"/>
                <a:gd name="T14" fmla="*/ 2147483647 w 5010"/>
                <a:gd name="T15" fmla="*/ 2147483647 h 3263"/>
                <a:gd name="T16" fmla="*/ 2147483647 w 5010"/>
                <a:gd name="T17" fmla="*/ 2147483647 h 3263"/>
                <a:gd name="T18" fmla="*/ 2147483647 w 5010"/>
                <a:gd name="T19" fmla="*/ 2147483647 h 3263"/>
                <a:gd name="T20" fmla="*/ 2147483647 w 5010"/>
                <a:gd name="T21" fmla="*/ 2147483647 h 3263"/>
                <a:gd name="T22" fmla="*/ 2147483647 w 5010"/>
                <a:gd name="T23" fmla="*/ 2147483647 h 3263"/>
                <a:gd name="T24" fmla="*/ 2147483647 w 5010"/>
                <a:gd name="T25" fmla="*/ 2147483647 h 3263"/>
                <a:gd name="T26" fmla="*/ 2147483647 w 5010"/>
                <a:gd name="T27" fmla="*/ 2147483647 h 3263"/>
                <a:gd name="T28" fmla="*/ 2147483647 w 5010"/>
                <a:gd name="T29" fmla="*/ 2147483647 h 3263"/>
                <a:gd name="T30" fmla="*/ 2147483647 w 5010"/>
                <a:gd name="T31" fmla="*/ 2147483647 h 3263"/>
                <a:gd name="T32" fmla="*/ 2147483647 w 5010"/>
                <a:gd name="T33" fmla="*/ 2147483647 h 3263"/>
                <a:gd name="T34" fmla="*/ 2147483647 w 5010"/>
                <a:gd name="T35" fmla="*/ 2147483647 h 3263"/>
                <a:gd name="T36" fmla="*/ 2147483647 w 5010"/>
                <a:gd name="T37" fmla="*/ 2147483647 h 3263"/>
                <a:gd name="T38" fmla="*/ 2147483647 w 5010"/>
                <a:gd name="T39" fmla="*/ 2147483647 h 3263"/>
                <a:gd name="T40" fmla="*/ 2147483647 w 5010"/>
                <a:gd name="T41" fmla="*/ 0 h 3263"/>
                <a:gd name="T42" fmla="*/ 2147483647 w 5010"/>
                <a:gd name="T43" fmla="*/ 2147483647 h 3263"/>
                <a:gd name="T44" fmla="*/ 2147483647 w 5010"/>
                <a:gd name="T45" fmla="*/ 2147483647 h 3263"/>
                <a:gd name="T46" fmla="*/ 2147483647 w 5010"/>
                <a:gd name="T47" fmla="*/ 2147483647 h 3263"/>
                <a:gd name="T48" fmla="*/ 2147483647 w 5010"/>
                <a:gd name="T49" fmla="*/ 2147483647 h 3263"/>
                <a:gd name="T50" fmla="*/ 2147483647 w 5010"/>
                <a:gd name="T51" fmla="*/ 2147483647 h 3263"/>
                <a:gd name="T52" fmla="*/ 2147483647 w 5010"/>
                <a:gd name="T53" fmla="*/ 2147483647 h 3263"/>
                <a:gd name="T54" fmla="*/ 2147483647 w 5010"/>
                <a:gd name="T55" fmla="*/ 2147483647 h 3263"/>
                <a:gd name="T56" fmla="*/ 2147483647 w 5010"/>
                <a:gd name="T57" fmla="*/ 2147483647 h 3263"/>
                <a:gd name="T58" fmla="*/ 2147483647 w 5010"/>
                <a:gd name="T59" fmla="*/ 2147483647 h 3263"/>
                <a:gd name="T60" fmla="*/ 2147483647 w 5010"/>
                <a:gd name="T61" fmla="*/ 2147483647 h 3263"/>
                <a:gd name="T62" fmla="*/ 2147483647 w 5010"/>
                <a:gd name="T63" fmla="*/ 2147483647 h 3263"/>
                <a:gd name="T64" fmla="*/ 2147483647 w 5010"/>
                <a:gd name="T65" fmla="*/ 2147483647 h 3263"/>
                <a:gd name="T66" fmla="*/ 2147483647 w 5010"/>
                <a:gd name="T67" fmla="*/ 2147483647 h 3263"/>
                <a:gd name="T68" fmla="*/ 2147483647 w 5010"/>
                <a:gd name="T69" fmla="*/ 2147483647 h 3263"/>
                <a:gd name="T70" fmla="*/ 2147483647 w 5010"/>
                <a:gd name="T71" fmla="*/ 2147483647 h 3263"/>
                <a:gd name="T72" fmla="*/ 2147483647 w 5010"/>
                <a:gd name="T73" fmla="*/ 2147483647 h 3263"/>
                <a:gd name="T74" fmla="*/ 2147483647 w 5010"/>
                <a:gd name="T75" fmla="*/ 2147483647 h 3263"/>
                <a:gd name="T76" fmla="*/ 2147483647 w 5010"/>
                <a:gd name="T77" fmla="*/ 2147483647 h 3263"/>
                <a:gd name="T78" fmla="*/ 2147483647 w 5010"/>
                <a:gd name="T79" fmla="*/ 2147483647 h 3263"/>
                <a:gd name="T80" fmla="*/ 2147483647 w 5010"/>
                <a:gd name="T81" fmla="*/ 2147483647 h 3263"/>
                <a:gd name="T82" fmla="*/ 2147483647 w 5010"/>
                <a:gd name="T83" fmla="*/ 2147483647 h 3263"/>
                <a:gd name="T84" fmla="*/ 2147483647 w 5010"/>
                <a:gd name="T85" fmla="*/ 2147483647 h 3263"/>
                <a:gd name="T86" fmla="*/ 2147483647 w 5010"/>
                <a:gd name="T87" fmla="*/ 2147483647 h 3263"/>
                <a:gd name="T88" fmla="*/ 2147483647 w 5010"/>
                <a:gd name="T89" fmla="*/ 2147483647 h 3263"/>
                <a:gd name="T90" fmla="*/ 2147483647 w 5010"/>
                <a:gd name="T91" fmla="*/ 2147483647 h 3263"/>
                <a:gd name="T92" fmla="*/ 2147483647 w 5010"/>
                <a:gd name="T93" fmla="*/ 2147483647 h 3263"/>
                <a:gd name="T94" fmla="*/ 2147483647 w 5010"/>
                <a:gd name="T95" fmla="*/ 2147483647 h 32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10"/>
                <a:gd name="T145" fmla="*/ 0 h 3263"/>
                <a:gd name="T146" fmla="*/ 5010 w 5010"/>
                <a:gd name="T147" fmla="*/ 3263 h 32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10" h="3263">
                  <a:moveTo>
                    <a:pt x="4879" y="2532"/>
                  </a:moveTo>
                  <a:lnTo>
                    <a:pt x="4991" y="2517"/>
                  </a:lnTo>
                  <a:lnTo>
                    <a:pt x="5010" y="2419"/>
                  </a:lnTo>
                  <a:lnTo>
                    <a:pt x="4939" y="2367"/>
                  </a:lnTo>
                  <a:lnTo>
                    <a:pt x="4826" y="2367"/>
                  </a:lnTo>
                  <a:lnTo>
                    <a:pt x="4740" y="2310"/>
                  </a:lnTo>
                  <a:lnTo>
                    <a:pt x="4714" y="2254"/>
                  </a:lnTo>
                  <a:lnTo>
                    <a:pt x="4856" y="2115"/>
                  </a:lnTo>
                  <a:lnTo>
                    <a:pt x="4800" y="2052"/>
                  </a:lnTo>
                  <a:lnTo>
                    <a:pt x="4684" y="2055"/>
                  </a:lnTo>
                  <a:lnTo>
                    <a:pt x="4654" y="2127"/>
                  </a:lnTo>
                  <a:lnTo>
                    <a:pt x="4624" y="1905"/>
                  </a:lnTo>
                  <a:lnTo>
                    <a:pt x="4579" y="1864"/>
                  </a:lnTo>
                  <a:lnTo>
                    <a:pt x="4639" y="1703"/>
                  </a:lnTo>
                  <a:lnTo>
                    <a:pt x="4763" y="1538"/>
                  </a:lnTo>
                  <a:lnTo>
                    <a:pt x="4894" y="1534"/>
                  </a:lnTo>
                  <a:lnTo>
                    <a:pt x="4939" y="1418"/>
                  </a:lnTo>
                  <a:lnTo>
                    <a:pt x="4804" y="1290"/>
                  </a:lnTo>
                  <a:lnTo>
                    <a:pt x="4684" y="1422"/>
                  </a:lnTo>
                  <a:lnTo>
                    <a:pt x="4489" y="1395"/>
                  </a:lnTo>
                  <a:lnTo>
                    <a:pt x="4380" y="1238"/>
                  </a:lnTo>
                  <a:lnTo>
                    <a:pt x="4200" y="1249"/>
                  </a:lnTo>
                  <a:lnTo>
                    <a:pt x="4185" y="1373"/>
                  </a:lnTo>
                  <a:lnTo>
                    <a:pt x="4136" y="1470"/>
                  </a:lnTo>
                  <a:lnTo>
                    <a:pt x="4024" y="1500"/>
                  </a:lnTo>
                  <a:lnTo>
                    <a:pt x="4028" y="1272"/>
                  </a:lnTo>
                  <a:lnTo>
                    <a:pt x="3840" y="1069"/>
                  </a:lnTo>
                  <a:lnTo>
                    <a:pt x="3645" y="1189"/>
                  </a:lnTo>
                  <a:lnTo>
                    <a:pt x="3476" y="1350"/>
                  </a:lnTo>
                  <a:lnTo>
                    <a:pt x="3398" y="1245"/>
                  </a:lnTo>
                  <a:lnTo>
                    <a:pt x="3263" y="1373"/>
                  </a:lnTo>
                  <a:lnTo>
                    <a:pt x="3101" y="1174"/>
                  </a:lnTo>
                  <a:lnTo>
                    <a:pt x="3199" y="1088"/>
                  </a:lnTo>
                  <a:lnTo>
                    <a:pt x="3210" y="938"/>
                  </a:lnTo>
                  <a:lnTo>
                    <a:pt x="3248" y="765"/>
                  </a:lnTo>
                  <a:lnTo>
                    <a:pt x="3101" y="597"/>
                  </a:lnTo>
                  <a:lnTo>
                    <a:pt x="3079" y="304"/>
                  </a:lnTo>
                  <a:lnTo>
                    <a:pt x="2936" y="64"/>
                  </a:lnTo>
                  <a:lnTo>
                    <a:pt x="2741" y="94"/>
                  </a:lnTo>
                  <a:lnTo>
                    <a:pt x="2584" y="263"/>
                  </a:lnTo>
                  <a:lnTo>
                    <a:pt x="2153" y="72"/>
                  </a:lnTo>
                  <a:lnTo>
                    <a:pt x="1875" y="0"/>
                  </a:lnTo>
                  <a:lnTo>
                    <a:pt x="1560" y="177"/>
                  </a:lnTo>
                  <a:lnTo>
                    <a:pt x="1373" y="345"/>
                  </a:lnTo>
                  <a:lnTo>
                    <a:pt x="1354" y="492"/>
                  </a:lnTo>
                  <a:lnTo>
                    <a:pt x="1133" y="488"/>
                  </a:lnTo>
                  <a:lnTo>
                    <a:pt x="600" y="709"/>
                  </a:lnTo>
                  <a:lnTo>
                    <a:pt x="124" y="855"/>
                  </a:lnTo>
                  <a:lnTo>
                    <a:pt x="173" y="1080"/>
                  </a:lnTo>
                  <a:lnTo>
                    <a:pt x="214" y="1159"/>
                  </a:lnTo>
                  <a:lnTo>
                    <a:pt x="109" y="1234"/>
                  </a:lnTo>
                  <a:lnTo>
                    <a:pt x="109" y="1320"/>
                  </a:lnTo>
                  <a:lnTo>
                    <a:pt x="263" y="1362"/>
                  </a:lnTo>
                  <a:lnTo>
                    <a:pt x="263" y="1437"/>
                  </a:lnTo>
                  <a:lnTo>
                    <a:pt x="45" y="1602"/>
                  </a:lnTo>
                  <a:lnTo>
                    <a:pt x="101" y="1677"/>
                  </a:lnTo>
                  <a:lnTo>
                    <a:pt x="206" y="1752"/>
                  </a:lnTo>
                  <a:lnTo>
                    <a:pt x="263" y="1815"/>
                  </a:lnTo>
                  <a:lnTo>
                    <a:pt x="221" y="1894"/>
                  </a:lnTo>
                  <a:lnTo>
                    <a:pt x="146" y="1943"/>
                  </a:lnTo>
                  <a:lnTo>
                    <a:pt x="143" y="2048"/>
                  </a:lnTo>
                  <a:lnTo>
                    <a:pt x="248" y="2115"/>
                  </a:lnTo>
                  <a:lnTo>
                    <a:pt x="169" y="2172"/>
                  </a:lnTo>
                  <a:lnTo>
                    <a:pt x="131" y="2254"/>
                  </a:lnTo>
                  <a:lnTo>
                    <a:pt x="210" y="2340"/>
                  </a:lnTo>
                  <a:lnTo>
                    <a:pt x="180" y="2393"/>
                  </a:lnTo>
                  <a:lnTo>
                    <a:pt x="79" y="2412"/>
                  </a:lnTo>
                  <a:lnTo>
                    <a:pt x="26" y="2517"/>
                  </a:lnTo>
                  <a:lnTo>
                    <a:pt x="0" y="3199"/>
                  </a:lnTo>
                  <a:lnTo>
                    <a:pt x="390" y="3225"/>
                  </a:lnTo>
                  <a:lnTo>
                    <a:pt x="634" y="3263"/>
                  </a:lnTo>
                  <a:lnTo>
                    <a:pt x="739" y="3229"/>
                  </a:lnTo>
                  <a:lnTo>
                    <a:pt x="833" y="3042"/>
                  </a:lnTo>
                  <a:lnTo>
                    <a:pt x="1073" y="3199"/>
                  </a:lnTo>
                  <a:lnTo>
                    <a:pt x="1699" y="2693"/>
                  </a:lnTo>
                  <a:lnTo>
                    <a:pt x="1699" y="2490"/>
                  </a:lnTo>
                  <a:lnTo>
                    <a:pt x="1526" y="2112"/>
                  </a:lnTo>
                  <a:lnTo>
                    <a:pt x="1706" y="1920"/>
                  </a:lnTo>
                  <a:lnTo>
                    <a:pt x="1924" y="1864"/>
                  </a:lnTo>
                  <a:lnTo>
                    <a:pt x="2081" y="1917"/>
                  </a:lnTo>
                  <a:lnTo>
                    <a:pt x="2224" y="1804"/>
                  </a:lnTo>
                  <a:lnTo>
                    <a:pt x="2423" y="1842"/>
                  </a:lnTo>
                  <a:lnTo>
                    <a:pt x="2438" y="1992"/>
                  </a:lnTo>
                  <a:lnTo>
                    <a:pt x="2580" y="2055"/>
                  </a:lnTo>
                  <a:lnTo>
                    <a:pt x="2738" y="2247"/>
                  </a:lnTo>
                  <a:lnTo>
                    <a:pt x="2861" y="2097"/>
                  </a:lnTo>
                  <a:lnTo>
                    <a:pt x="3131" y="2119"/>
                  </a:lnTo>
                  <a:lnTo>
                    <a:pt x="3218" y="2187"/>
                  </a:lnTo>
                  <a:lnTo>
                    <a:pt x="3450" y="2164"/>
                  </a:lnTo>
                  <a:lnTo>
                    <a:pt x="3608" y="2333"/>
                  </a:lnTo>
                  <a:lnTo>
                    <a:pt x="3750" y="2532"/>
                  </a:lnTo>
                  <a:lnTo>
                    <a:pt x="4279" y="2419"/>
                  </a:lnTo>
                  <a:lnTo>
                    <a:pt x="4376" y="2629"/>
                  </a:lnTo>
                  <a:lnTo>
                    <a:pt x="4485" y="2629"/>
                  </a:lnTo>
                  <a:lnTo>
                    <a:pt x="4703" y="2697"/>
                  </a:lnTo>
                  <a:lnTo>
                    <a:pt x="4991" y="2719"/>
                  </a:lnTo>
                  <a:lnTo>
                    <a:pt x="4879" y="2532"/>
                  </a:lnTo>
                  <a:close/>
                </a:path>
              </a:pathLst>
            </a:custGeom>
            <a:solidFill>
              <a:srgbClr val="CCCBC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10753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3BE5073-6EF2-4C0E-89B1-FE0D80690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963" y="2786519"/>
              <a:ext cx="902276" cy="521371"/>
            </a:xfrm>
            <a:custGeom>
              <a:avLst/>
              <a:gdLst>
                <a:gd name="T0" fmla="*/ 2147483647 w 6020"/>
                <a:gd name="T1" fmla="*/ 2147483647 h 3630"/>
                <a:gd name="T2" fmla="*/ 2147483647 w 6020"/>
                <a:gd name="T3" fmla="*/ 2147483647 h 3630"/>
                <a:gd name="T4" fmla="*/ 2147483647 w 6020"/>
                <a:gd name="T5" fmla="*/ 2147483647 h 3630"/>
                <a:gd name="T6" fmla="*/ 2147483647 w 6020"/>
                <a:gd name="T7" fmla="*/ 2147483647 h 3630"/>
                <a:gd name="T8" fmla="*/ 2147483647 w 6020"/>
                <a:gd name="T9" fmla="*/ 2147483647 h 3630"/>
                <a:gd name="T10" fmla="*/ 2147483647 w 6020"/>
                <a:gd name="T11" fmla="*/ 2147483647 h 3630"/>
                <a:gd name="T12" fmla="*/ 2147483647 w 6020"/>
                <a:gd name="T13" fmla="*/ 2147483647 h 3630"/>
                <a:gd name="T14" fmla="*/ 2147483647 w 6020"/>
                <a:gd name="T15" fmla="*/ 2147483647 h 3630"/>
                <a:gd name="T16" fmla="*/ 2147483647 w 6020"/>
                <a:gd name="T17" fmla="*/ 2147483647 h 3630"/>
                <a:gd name="T18" fmla="*/ 2147483647 w 6020"/>
                <a:gd name="T19" fmla="*/ 2147483647 h 3630"/>
                <a:gd name="T20" fmla="*/ 2147483647 w 6020"/>
                <a:gd name="T21" fmla="*/ 2147483647 h 3630"/>
                <a:gd name="T22" fmla="*/ 2147483647 w 6020"/>
                <a:gd name="T23" fmla="*/ 2147483647 h 3630"/>
                <a:gd name="T24" fmla="*/ 2147483647 w 6020"/>
                <a:gd name="T25" fmla="*/ 2147483647 h 3630"/>
                <a:gd name="T26" fmla="*/ 2147483647 w 6020"/>
                <a:gd name="T27" fmla="*/ 2147483647 h 3630"/>
                <a:gd name="T28" fmla="*/ 2147483647 w 6020"/>
                <a:gd name="T29" fmla="*/ 2147483647 h 3630"/>
                <a:gd name="T30" fmla="*/ 2147483647 w 6020"/>
                <a:gd name="T31" fmla="*/ 2147483647 h 3630"/>
                <a:gd name="T32" fmla="*/ 2147483647 w 6020"/>
                <a:gd name="T33" fmla="*/ 0 h 3630"/>
                <a:gd name="T34" fmla="*/ 2147483647 w 6020"/>
                <a:gd name="T35" fmla="*/ 2147483647 h 3630"/>
                <a:gd name="T36" fmla="*/ 2147483647 w 6020"/>
                <a:gd name="T37" fmla="*/ 2147483647 h 3630"/>
                <a:gd name="T38" fmla="*/ 2147483647 w 6020"/>
                <a:gd name="T39" fmla="*/ 2147483647 h 3630"/>
                <a:gd name="T40" fmla="*/ 2147483647 w 6020"/>
                <a:gd name="T41" fmla="*/ 2147483647 h 3630"/>
                <a:gd name="T42" fmla="*/ 2147483647 w 6020"/>
                <a:gd name="T43" fmla="*/ 2147483647 h 3630"/>
                <a:gd name="T44" fmla="*/ 2147483647 w 6020"/>
                <a:gd name="T45" fmla="*/ 2147483647 h 3630"/>
                <a:gd name="T46" fmla="*/ 2147483647 w 6020"/>
                <a:gd name="T47" fmla="*/ 2147483647 h 3630"/>
                <a:gd name="T48" fmla="*/ 2147483647 w 6020"/>
                <a:gd name="T49" fmla="*/ 2147483647 h 3630"/>
                <a:gd name="T50" fmla="*/ 2147483647 w 6020"/>
                <a:gd name="T51" fmla="*/ 2147483647 h 3630"/>
                <a:gd name="T52" fmla="*/ 2147483647 w 6020"/>
                <a:gd name="T53" fmla="*/ 2147483647 h 3630"/>
                <a:gd name="T54" fmla="*/ 2147483647 w 6020"/>
                <a:gd name="T55" fmla="*/ 2147483647 h 3630"/>
                <a:gd name="T56" fmla="*/ 2147483647 w 6020"/>
                <a:gd name="T57" fmla="*/ 2147483647 h 3630"/>
                <a:gd name="T58" fmla="*/ 2147483647 w 6020"/>
                <a:gd name="T59" fmla="*/ 2147483647 h 3630"/>
                <a:gd name="T60" fmla="*/ 2147483647 w 6020"/>
                <a:gd name="T61" fmla="*/ 2147483647 h 3630"/>
                <a:gd name="T62" fmla="*/ 2147483647 w 6020"/>
                <a:gd name="T63" fmla="*/ 2147483647 h 3630"/>
                <a:gd name="T64" fmla="*/ 2147483647 w 6020"/>
                <a:gd name="T65" fmla="*/ 2147483647 h 3630"/>
                <a:gd name="T66" fmla="*/ 2147483647 w 6020"/>
                <a:gd name="T67" fmla="*/ 2147483647 h 3630"/>
                <a:gd name="T68" fmla="*/ 2147483647 w 6020"/>
                <a:gd name="T69" fmla="*/ 2147483647 h 3630"/>
                <a:gd name="T70" fmla="*/ 2147483647 w 6020"/>
                <a:gd name="T71" fmla="*/ 2147483647 h 36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020"/>
                <a:gd name="T109" fmla="*/ 0 h 3630"/>
                <a:gd name="T110" fmla="*/ 6020 w 6020"/>
                <a:gd name="T111" fmla="*/ 3630 h 36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020" h="3630">
                  <a:moveTo>
                    <a:pt x="360" y="3231"/>
                  </a:moveTo>
                  <a:lnTo>
                    <a:pt x="360" y="3051"/>
                  </a:lnTo>
                  <a:lnTo>
                    <a:pt x="0" y="2750"/>
                  </a:lnTo>
                  <a:lnTo>
                    <a:pt x="340" y="2280"/>
                  </a:lnTo>
                  <a:lnTo>
                    <a:pt x="540" y="2240"/>
                  </a:lnTo>
                  <a:lnTo>
                    <a:pt x="610" y="2070"/>
                  </a:lnTo>
                  <a:lnTo>
                    <a:pt x="590" y="1980"/>
                  </a:lnTo>
                  <a:lnTo>
                    <a:pt x="480" y="1890"/>
                  </a:lnTo>
                  <a:lnTo>
                    <a:pt x="670" y="1350"/>
                  </a:lnTo>
                  <a:lnTo>
                    <a:pt x="900" y="1340"/>
                  </a:lnTo>
                  <a:lnTo>
                    <a:pt x="1020" y="1250"/>
                  </a:lnTo>
                  <a:lnTo>
                    <a:pt x="1030" y="1030"/>
                  </a:lnTo>
                  <a:lnTo>
                    <a:pt x="1130" y="920"/>
                  </a:lnTo>
                  <a:lnTo>
                    <a:pt x="1270" y="870"/>
                  </a:lnTo>
                  <a:lnTo>
                    <a:pt x="1380" y="950"/>
                  </a:lnTo>
                  <a:lnTo>
                    <a:pt x="1530" y="1290"/>
                  </a:lnTo>
                  <a:lnTo>
                    <a:pt x="1550" y="1520"/>
                  </a:lnTo>
                  <a:lnTo>
                    <a:pt x="1690" y="1660"/>
                  </a:lnTo>
                  <a:lnTo>
                    <a:pt x="1950" y="1620"/>
                  </a:lnTo>
                  <a:lnTo>
                    <a:pt x="2070" y="1620"/>
                  </a:lnTo>
                  <a:lnTo>
                    <a:pt x="2090" y="1430"/>
                  </a:lnTo>
                  <a:lnTo>
                    <a:pt x="2000" y="1290"/>
                  </a:lnTo>
                  <a:lnTo>
                    <a:pt x="2020" y="850"/>
                  </a:lnTo>
                  <a:lnTo>
                    <a:pt x="2190" y="900"/>
                  </a:lnTo>
                  <a:lnTo>
                    <a:pt x="2380" y="810"/>
                  </a:lnTo>
                  <a:lnTo>
                    <a:pt x="2600" y="760"/>
                  </a:lnTo>
                  <a:lnTo>
                    <a:pt x="2620" y="500"/>
                  </a:lnTo>
                  <a:lnTo>
                    <a:pt x="2760" y="490"/>
                  </a:lnTo>
                  <a:lnTo>
                    <a:pt x="2930" y="560"/>
                  </a:lnTo>
                  <a:lnTo>
                    <a:pt x="3080" y="450"/>
                  </a:lnTo>
                  <a:lnTo>
                    <a:pt x="3280" y="450"/>
                  </a:lnTo>
                  <a:lnTo>
                    <a:pt x="3390" y="300"/>
                  </a:lnTo>
                  <a:lnTo>
                    <a:pt x="3620" y="140"/>
                  </a:lnTo>
                  <a:lnTo>
                    <a:pt x="3680" y="0"/>
                  </a:lnTo>
                  <a:lnTo>
                    <a:pt x="3740" y="110"/>
                  </a:lnTo>
                  <a:lnTo>
                    <a:pt x="3950" y="110"/>
                  </a:lnTo>
                  <a:lnTo>
                    <a:pt x="4080" y="390"/>
                  </a:lnTo>
                  <a:lnTo>
                    <a:pt x="4300" y="390"/>
                  </a:lnTo>
                  <a:lnTo>
                    <a:pt x="4450" y="240"/>
                  </a:lnTo>
                  <a:lnTo>
                    <a:pt x="4690" y="230"/>
                  </a:lnTo>
                  <a:lnTo>
                    <a:pt x="4800" y="520"/>
                  </a:lnTo>
                  <a:lnTo>
                    <a:pt x="5380" y="630"/>
                  </a:lnTo>
                  <a:lnTo>
                    <a:pt x="5460" y="720"/>
                  </a:lnTo>
                  <a:lnTo>
                    <a:pt x="5470" y="930"/>
                  </a:lnTo>
                  <a:lnTo>
                    <a:pt x="5660" y="1030"/>
                  </a:lnTo>
                  <a:lnTo>
                    <a:pt x="5770" y="1170"/>
                  </a:lnTo>
                  <a:lnTo>
                    <a:pt x="5800" y="1320"/>
                  </a:lnTo>
                  <a:lnTo>
                    <a:pt x="5940" y="1410"/>
                  </a:lnTo>
                  <a:lnTo>
                    <a:pt x="5860" y="1620"/>
                  </a:lnTo>
                  <a:lnTo>
                    <a:pt x="5890" y="1730"/>
                  </a:lnTo>
                  <a:lnTo>
                    <a:pt x="6020" y="1760"/>
                  </a:lnTo>
                  <a:lnTo>
                    <a:pt x="5930" y="1930"/>
                  </a:lnTo>
                  <a:lnTo>
                    <a:pt x="5990" y="2060"/>
                  </a:lnTo>
                  <a:lnTo>
                    <a:pt x="6020" y="2320"/>
                  </a:lnTo>
                  <a:lnTo>
                    <a:pt x="5740" y="2670"/>
                  </a:lnTo>
                  <a:lnTo>
                    <a:pt x="5310" y="2670"/>
                  </a:lnTo>
                  <a:lnTo>
                    <a:pt x="5200" y="2980"/>
                  </a:lnTo>
                  <a:lnTo>
                    <a:pt x="4990" y="3100"/>
                  </a:lnTo>
                  <a:lnTo>
                    <a:pt x="4750" y="3100"/>
                  </a:lnTo>
                  <a:lnTo>
                    <a:pt x="4680" y="3050"/>
                  </a:lnTo>
                  <a:lnTo>
                    <a:pt x="4500" y="3250"/>
                  </a:lnTo>
                  <a:lnTo>
                    <a:pt x="4480" y="3360"/>
                  </a:lnTo>
                  <a:lnTo>
                    <a:pt x="4180" y="3620"/>
                  </a:lnTo>
                  <a:lnTo>
                    <a:pt x="3740" y="3160"/>
                  </a:lnTo>
                  <a:lnTo>
                    <a:pt x="3400" y="3150"/>
                  </a:lnTo>
                  <a:lnTo>
                    <a:pt x="3130" y="3370"/>
                  </a:lnTo>
                  <a:lnTo>
                    <a:pt x="2680" y="3340"/>
                  </a:lnTo>
                  <a:lnTo>
                    <a:pt x="2290" y="3590"/>
                  </a:lnTo>
                  <a:lnTo>
                    <a:pt x="2090" y="3550"/>
                  </a:lnTo>
                  <a:lnTo>
                    <a:pt x="1960" y="3630"/>
                  </a:lnTo>
                  <a:lnTo>
                    <a:pt x="1350" y="3250"/>
                  </a:lnTo>
                  <a:lnTo>
                    <a:pt x="360" y="3231"/>
                  </a:lnTo>
                  <a:close/>
                </a:path>
              </a:pathLst>
            </a:custGeom>
            <a:solidFill>
              <a:srgbClr val="CCCBC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0854E35-BD8A-4C97-80DA-A287850D7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449" y="3186859"/>
              <a:ext cx="942763" cy="538129"/>
            </a:xfrm>
            <a:custGeom>
              <a:avLst/>
              <a:gdLst>
                <a:gd name="T0" fmla="*/ 0 w 6301"/>
                <a:gd name="T1" fmla="*/ 2147483647 h 3754"/>
                <a:gd name="T2" fmla="*/ 2147483647 w 6301"/>
                <a:gd name="T3" fmla="*/ 2147483647 h 3754"/>
                <a:gd name="T4" fmla="*/ 2147483647 w 6301"/>
                <a:gd name="T5" fmla="*/ 2147483647 h 3754"/>
                <a:gd name="T6" fmla="*/ 2147483647 w 6301"/>
                <a:gd name="T7" fmla="*/ 2147483647 h 3754"/>
                <a:gd name="T8" fmla="*/ 2147483647 w 6301"/>
                <a:gd name="T9" fmla="*/ 2147483647 h 3754"/>
                <a:gd name="T10" fmla="*/ 2147483647 w 6301"/>
                <a:gd name="T11" fmla="*/ 2147483647 h 3754"/>
                <a:gd name="T12" fmla="*/ 2147483647 w 6301"/>
                <a:gd name="T13" fmla="*/ 2147483647 h 3754"/>
                <a:gd name="T14" fmla="*/ 2147483647 w 6301"/>
                <a:gd name="T15" fmla="*/ 2147483647 h 3754"/>
                <a:gd name="T16" fmla="*/ 2147483647 w 6301"/>
                <a:gd name="T17" fmla="*/ 2147483647 h 3754"/>
                <a:gd name="T18" fmla="*/ 2147483647 w 6301"/>
                <a:gd name="T19" fmla="*/ 2147483647 h 3754"/>
                <a:gd name="T20" fmla="*/ 2147483647 w 6301"/>
                <a:gd name="T21" fmla="*/ 2147483647 h 3754"/>
                <a:gd name="T22" fmla="*/ 2147483647 w 6301"/>
                <a:gd name="T23" fmla="*/ 2147483647 h 3754"/>
                <a:gd name="T24" fmla="*/ 2147483647 w 6301"/>
                <a:gd name="T25" fmla="*/ 2147483647 h 3754"/>
                <a:gd name="T26" fmla="*/ 2147483647 w 6301"/>
                <a:gd name="T27" fmla="*/ 2147483647 h 3754"/>
                <a:gd name="T28" fmla="*/ 2147483647 w 6301"/>
                <a:gd name="T29" fmla="*/ 2147483647 h 3754"/>
                <a:gd name="T30" fmla="*/ 2147483647 w 6301"/>
                <a:gd name="T31" fmla="*/ 2147483647 h 3754"/>
                <a:gd name="T32" fmla="*/ 2147483647 w 6301"/>
                <a:gd name="T33" fmla="*/ 2147483647 h 3754"/>
                <a:gd name="T34" fmla="*/ 2147483647 w 6301"/>
                <a:gd name="T35" fmla="*/ 2147483647 h 3754"/>
                <a:gd name="T36" fmla="*/ 2147483647 w 6301"/>
                <a:gd name="T37" fmla="*/ 2147483647 h 3754"/>
                <a:gd name="T38" fmla="*/ 2147483647 w 6301"/>
                <a:gd name="T39" fmla="*/ 2147483647 h 3754"/>
                <a:gd name="T40" fmla="*/ 2147483647 w 6301"/>
                <a:gd name="T41" fmla="*/ 2147483647 h 3754"/>
                <a:gd name="T42" fmla="*/ 2147483647 w 6301"/>
                <a:gd name="T43" fmla="*/ 2147483647 h 3754"/>
                <a:gd name="T44" fmla="*/ 2147483647 w 6301"/>
                <a:gd name="T45" fmla="*/ 2147483647 h 3754"/>
                <a:gd name="T46" fmla="*/ 2147483647 w 6301"/>
                <a:gd name="T47" fmla="*/ 2147483647 h 3754"/>
                <a:gd name="T48" fmla="*/ 2147483647 w 6301"/>
                <a:gd name="T49" fmla="*/ 2147483647 h 3754"/>
                <a:gd name="T50" fmla="*/ 2147483647 w 6301"/>
                <a:gd name="T51" fmla="*/ 2147483647 h 3754"/>
                <a:gd name="T52" fmla="*/ 2147483647 w 6301"/>
                <a:gd name="T53" fmla="*/ 2147483647 h 3754"/>
                <a:gd name="T54" fmla="*/ 2147483647 w 6301"/>
                <a:gd name="T55" fmla="*/ 2147483647 h 3754"/>
                <a:gd name="T56" fmla="*/ 2147483647 w 6301"/>
                <a:gd name="T57" fmla="*/ 2147483647 h 3754"/>
                <a:gd name="T58" fmla="*/ 2147483647 w 6301"/>
                <a:gd name="T59" fmla="*/ 2147483647 h 3754"/>
                <a:gd name="T60" fmla="*/ 2147483647 w 6301"/>
                <a:gd name="T61" fmla="*/ 2147483647 h 3754"/>
                <a:gd name="T62" fmla="*/ 2147483647 w 6301"/>
                <a:gd name="T63" fmla="*/ 2147483647 h 3754"/>
                <a:gd name="T64" fmla="*/ 2147483647 w 6301"/>
                <a:gd name="T65" fmla="*/ 0 h 3754"/>
                <a:gd name="T66" fmla="*/ 2147483647 w 6301"/>
                <a:gd name="T67" fmla="*/ 2147483647 h 3754"/>
                <a:gd name="T68" fmla="*/ 2147483647 w 6301"/>
                <a:gd name="T69" fmla="*/ 2147483647 h 3754"/>
                <a:gd name="T70" fmla="*/ 2147483647 w 6301"/>
                <a:gd name="T71" fmla="*/ 2147483647 h 3754"/>
                <a:gd name="T72" fmla="*/ 2147483647 w 6301"/>
                <a:gd name="T73" fmla="*/ 2147483647 h 3754"/>
                <a:gd name="T74" fmla="*/ 2147483647 w 6301"/>
                <a:gd name="T75" fmla="*/ 2147483647 h 3754"/>
                <a:gd name="T76" fmla="*/ 2147483647 w 6301"/>
                <a:gd name="T77" fmla="*/ 2147483647 h 3754"/>
                <a:gd name="T78" fmla="*/ 2147483647 w 6301"/>
                <a:gd name="T79" fmla="*/ 2147483647 h 375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01"/>
                <a:gd name="T121" fmla="*/ 0 h 3754"/>
                <a:gd name="T122" fmla="*/ 6301 w 6301"/>
                <a:gd name="T123" fmla="*/ 3754 h 375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01" h="3754">
                  <a:moveTo>
                    <a:pt x="93" y="251"/>
                  </a:moveTo>
                  <a:lnTo>
                    <a:pt x="0" y="341"/>
                  </a:lnTo>
                  <a:lnTo>
                    <a:pt x="9" y="608"/>
                  </a:lnTo>
                  <a:lnTo>
                    <a:pt x="125" y="691"/>
                  </a:lnTo>
                  <a:lnTo>
                    <a:pt x="242" y="541"/>
                  </a:lnTo>
                  <a:lnTo>
                    <a:pt x="375" y="708"/>
                  </a:lnTo>
                  <a:lnTo>
                    <a:pt x="566" y="716"/>
                  </a:lnTo>
                  <a:lnTo>
                    <a:pt x="766" y="891"/>
                  </a:lnTo>
                  <a:lnTo>
                    <a:pt x="766" y="1082"/>
                  </a:lnTo>
                  <a:lnTo>
                    <a:pt x="883" y="1215"/>
                  </a:lnTo>
                  <a:lnTo>
                    <a:pt x="966" y="1740"/>
                  </a:lnTo>
                  <a:lnTo>
                    <a:pt x="1074" y="1948"/>
                  </a:lnTo>
                  <a:lnTo>
                    <a:pt x="974" y="2023"/>
                  </a:lnTo>
                  <a:lnTo>
                    <a:pt x="874" y="2014"/>
                  </a:lnTo>
                  <a:lnTo>
                    <a:pt x="791" y="1898"/>
                  </a:lnTo>
                  <a:lnTo>
                    <a:pt x="675" y="1873"/>
                  </a:lnTo>
                  <a:lnTo>
                    <a:pt x="633" y="1964"/>
                  </a:lnTo>
                  <a:lnTo>
                    <a:pt x="675" y="2081"/>
                  </a:lnTo>
                  <a:lnTo>
                    <a:pt x="1058" y="2389"/>
                  </a:lnTo>
                  <a:lnTo>
                    <a:pt x="1149" y="2289"/>
                  </a:lnTo>
                  <a:lnTo>
                    <a:pt x="1341" y="2264"/>
                  </a:lnTo>
                  <a:lnTo>
                    <a:pt x="1590" y="2297"/>
                  </a:lnTo>
                  <a:lnTo>
                    <a:pt x="1715" y="2214"/>
                  </a:lnTo>
                  <a:lnTo>
                    <a:pt x="2414" y="1981"/>
                  </a:lnTo>
                  <a:lnTo>
                    <a:pt x="2656" y="1923"/>
                  </a:lnTo>
                  <a:lnTo>
                    <a:pt x="2855" y="1989"/>
                  </a:lnTo>
                  <a:lnTo>
                    <a:pt x="3088" y="2206"/>
                  </a:lnTo>
                  <a:lnTo>
                    <a:pt x="3338" y="2372"/>
                  </a:lnTo>
                  <a:lnTo>
                    <a:pt x="3596" y="2206"/>
                  </a:lnTo>
                  <a:lnTo>
                    <a:pt x="3838" y="2314"/>
                  </a:lnTo>
                  <a:lnTo>
                    <a:pt x="3979" y="2431"/>
                  </a:lnTo>
                  <a:lnTo>
                    <a:pt x="3962" y="2739"/>
                  </a:lnTo>
                  <a:lnTo>
                    <a:pt x="4012" y="2764"/>
                  </a:lnTo>
                  <a:lnTo>
                    <a:pt x="4029" y="3130"/>
                  </a:lnTo>
                  <a:lnTo>
                    <a:pt x="3971" y="3163"/>
                  </a:lnTo>
                  <a:lnTo>
                    <a:pt x="3938" y="3330"/>
                  </a:lnTo>
                  <a:lnTo>
                    <a:pt x="4279" y="3305"/>
                  </a:lnTo>
                  <a:lnTo>
                    <a:pt x="4420" y="3213"/>
                  </a:lnTo>
                  <a:lnTo>
                    <a:pt x="4562" y="3305"/>
                  </a:lnTo>
                  <a:lnTo>
                    <a:pt x="4737" y="3296"/>
                  </a:lnTo>
                  <a:lnTo>
                    <a:pt x="4770" y="3205"/>
                  </a:lnTo>
                  <a:lnTo>
                    <a:pt x="5053" y="3196"/>
                  </a:lnTo>
                  <a:lnTo>
                    <a:pt x="5153" y="3330"/>
                  </a:lnTo>
                  <a:lnTo>
                    <a:pt x="5294" y="3379"/>
                  </a:lnTo>
                  <a:lnTo>
                    <a:pt x="5411" y="3271"/>
                  </a:lnTo>
                  <a:lnTo>
                    <a:pt x="5477" y="3163"/>
                  </a:lnTo>
                  <a:lnTo>
                    <a:pt x="5885" y="3563"/>
                  </a:lnTo>
                  <a:lnTo>
                    <a:pt x="6185" y="3754"/>
                  </a:lnTo>
                  <a:lnTo>
                    <a:pt x="6301" y="3737"/>
                  </a:lnTo>
                  <a:lnTo>
                    <a:pt x="6218" y="3171"/>
                  </a:lnTo>
                  <a:lnTo>
                    <a:pt x="5735" y="2955"/>
                  </a:lnTo>
                  <a:lnTo>
                    <a:pt x="5552" y="2739"/>
                  </a:lnTo>
                  <a:lnTo>
                    <a:pt x="5536" y="2481"/>
                  </a:lnTo>
                  <a:lnTo>
                    <a:pt x="5436" y="2331"/>
                  </a:lnTo>
                  <a:lnTo>
                    <a:pt x="5486" y="2106"/>
                  </a:lnTo>
                  <a:lnTo>
                    <a:pt x="5710" y="1665"/>
                  </a:lnTo>
                  <a:lnTo>
                    <a:pt x="5611" y="1507"/>
                  </a:lnTo>
                  <a:lnTo>
                    <a:pt x="5611" y="949"/>
                  </a:lnTo>
                  <a:lnTo>
                    <a:pt x="5694" y="757"/>
                  </a:lnTo>
                  <a:lnTo>
                    <a:pt x="5461" y="633"/>
                  </a:lnTo>
                  <a:lnTo>
                    <a:pt x="5361" y="699"/>
                  </a:lnTo>
                  <a:lnTo>
                    <a:pt x="5095" y="599"/>
                  </a:lnTo>
                  <a:lnTo>
                    <a:pt x="5086" y="358"/>
                  </a:lnTo>
                  <a:lnTo>
                    <a:pt x="5161" y="258"/>
                  </a:lnTo>
                  <a:lnTo>
                    <a:pt x="5178" y="200"/>
                  </a:lnTo>
                  <a:lnTo>
                    <a:pt x="4933" y="0"/>
                  </a:lnTo>
                  <a:lnTo>
                    <a:pt x="4723" y="120"/>
                  </a:lnTo>
                  <a:lnTo>
                    <a:pt x="4483" y="120"/>
                  </a:lnTo>
                  <a:lnTo>
                    <a:pt x="4413" y="70"/>
                  </a:lnTo>
                  <a:lnTo>
                    <a:pt x="4233" y="270"/>
                  </a:lnTo>
                  <a:lnTo>
                    <a:pt x="4213" y="380"/>
                  </a:lnTo>
                  <a:lnTo>
                    <a:pt x="3913" y="640"/>
                  </a:lnTo>
                  <a:lnTo>
                    <a:pt x="3473" y="180"/>
                  </a:lnTo>
                  <a:lnTo>
                    <a:pt x="3133" y="170"/>
                  </a:lnTo>
                  <a:lnTo>
                    <a:pt x="2863" y="390"/>
                  </a:lnTo>
                  <a:lnTo>
                    <a:pt x="2413" y="360"/>
                  </a:lnTo>
                  <a:lnTo>
                    <a:pt x="2023" y="610"/>
                  </a:lnTo>
                  <a:lnTo>
                    <a:pt x="1823" y="570"/>
                  </a:lnTo>
                  <a:lnTo>
                    <a:pt x="1693" y="650"/>
                  </a:lnTo>
                  <a:lnTo>
                    <a:pt x="1083" y="270"/>
                  </a:lnTo>
                  <a:lnTo>
                    <a:pt x="93" y="251"/>
                  </a:lnTo>
                  <a:close/>
                </a:path>
              </a:pathLst>
            </a:custGeom>
            <a:solidFill>
              <a:srgbClr val="CCCBC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9790A23E-4546-435E-825D-72B6AB495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6739" y="3669127"/>
              <a:ext cx="749968" cy="793229"/>
            </a:xfrm>
            <a:custGeom>
              <a:avLst/>
              <a:gdLst>
                <a:gd name="T0" fmla="*/ 2147483647 w 5010"/>
                <a:gd name="T1" fmla="*/ 2147483647 h 5526"/>
                <a:gd name="T2" fmla="*/ 2147483647 w 5010"/>
                <a:gd name="T3" fmla="*/ 2147483647 h 5526"/>
                <a:gd name="T4" fmla="*/ 2147483647 w 5010"/>
                <a:gd name="T5" fmla="*/ 2147483647 h 5526"/>
                <a:gd name="T6" fmla="*/ 2147483647 w 5010"/>
                <a:gd name="T7" fmla="*/ 2147483647 h 5526"/>
                <a:gd name="T8" fmla="*/ 2147483647 w 5010"/>
                <a:gd name="T9" fmla="*/ 2147483647 h 5526"/>
                <a:gd name="T10" fmla="*/ 2147483647 w 5010"/>
                <a:gd name="T11" fmla="*/ 2147483647 h 5526"/>
                <a:gd name="T12" fmla="*/ 2147483647 w 5010"/>
                <a:gd name="T13" fmla="*/ 2147483647 h 5526"/>
                <a:gd name="T14" fmla="*/ 2147483647 w 5010"/>
                <a:gd name="T15" fmla="*/ 2147483647 h 5526"/>
                <a:gd name="T16" fmla="*/ 2147483647 w 5010"/>
                <a:gd name="T17" fmla="*/ 2147483647 h 5526"/>
                <a:gd name="T18" fmla="*/ 2147483647 w 5010"/>
                <a:gd name="T19" fmla="*/ 2147483647 h 5526"/>
                <a:gd name="T20" fmla="*/ 2147483647 w 5010"/>
                <a:gd name="T21" fmla="*/ 2147483647 h 5526"/>
                <a:gd name="T22" fmla="*/ 2147483647 w 5010"/>
                <a:gd name="T23" fmla="*/ 2147483647 h 5526"/>
                <a:gd name="T24" fmla="*/ 2147483647 w 5010"/>
                <a:gd name="T25" fmla="*/ 2147483647 h 5526"/>
                <a:gd name="T26" fmla="*/ 2147483647 w 5010"/>
                <a:gd name="T27" fmla="*/ 2147483647 h 5526"/>
                <a:gd name="T28" fmla="*/ 2147483647 w 5010"/>
                <a:gd name="T29" fmla="*/ 2147483647 h 5526"/>
                <a:gd name="T30" fmla="*/ 2147483647 w 5010"/>
                <a:gd name="T31" fmla="*/ 2147483647 h 5526"/>
                <a:gd name="T32" fmla="*/ 2147483647 w 5010"/>
                <a:gd name="T33" fmla="*/ 2147483647 h 5526"/>
                <a:gd name="T34" fmla="*/ 2147483647 w 5010"/>
                <a:gd name="T35" fmla="*/ 2147483647 h 5526"/>
                <a:gd name="T36" fmla="*/ 2147483647 w 5010"/>
                <a:gd name="T37" fmla="*/ 2147483647 h 5526"/>
                <a:gd name="T38" fmla="*/ 2147483647 w 5010"/>
                <a:gd name="T39" fmla="*/ 2147483647 h 5526"/>
                <a:gd name="T40" fmla="*/ 2147483647 w 5010"/>
                <a:gd name="T41" fmla="*/ 2147483647 h 5526"/>
                <a:gd name="T42" fmla="*/ 2147483647 w 5010"/>
                <a:gd name="T43" fmla="*/ 2147483647 h 5526"/>
                <a:gd name="T44" fmla="*/ 2147483647 w 5010"/>
                <a:gd name="T45" fmla="*/ 0 h 5526"/>
                <a:gd name="T46" fmla="*/ 2147483647 w 5010"/>
                <a:gd name="T47" fmla="*/ 2147483647 h 5526"/>
                <a:gd name="T48" fmla="*/ 2147483647 w 5010"/>
                <a:gd name="T49" fmla="*/ 2147483647 h 5526"/>
                <a:gd name="T50" fmla="*/ 2147483647 w 5010"/>
                <a:gd name="T51" fmla="*/ 2147483647 h 5526"/>
                <a:gd name="T52" fmla="*/ 2147483647 w 5010"/>
                <a:gd name="T53" fmla="*/ 2147483647 h 5526"/>
                <a:gd name="T54" fmla="*/ 2147483647 w 5010"/>
                <a:gd name="T55" fmla="*/ 2147483647 h 5526"/>
                <a:gd name="T56" fmla="*/ 2147483647 w 5010"/>
                <a:gd name="T57" fmla="*/ 2147483647 h 5526"/>
                <a:gd name="T58" fmla="*/ 2147483647 w 5010"/>
                <a:gd name="T59" fmla="*/ 2147483647 h 5526"/>
                <a:gd name="T60" fmla="*/ 2147483647 w 5010"/>
                <a:gd name="T61" fmla="*/ 2147483647 h 5526"/>
                <a:gd name="T62" fmla="*/ 2147483647 w 5010"/>
                <a:gd name="T63" fmla="*/ 2147483647 h 5526"/>
                <a:gd name="T64" fmla="*/ 2147483647 w 5010"/>
                <a:gd name="T65" fmla="*/ 2147483647 h 5526"/>
                <a:gd name="T66" fmla="*/ 2147483647 w 5010"/>
                <a:gd name="T67" fmla="*/ 2147483647 h 5526"/>
                <a:gd name="T68" fmla="*/ 2147483647 w 5010"/>
                <a:gd name="T69" fmla="*/ 2147483647 h 5526"/>
                <a:gd name="T70" fmla="*/ 2147483647 w 5010"/>
                <a:gd name="T71" fmla="*/ 2147483647 h 5526"/>
                <a:gd name="T72" fmla="*/ 2147483647 w 5010"/>
                <a:gd name="T73" fmla="*/ 2147483647 h 5526"/>
                <a:gd name="T74" fmla="*/ 2147483647 w 5010"/>
                <a:gd name="T75" fmla="*/ 2147483647 h 5526"/>
                <a:gd name="T76" fmla="*/ 2147483647 w 5010"/>
                <a:gd name="T77" fmla="*/ 2147483647 h 5526"/>
                <a:gd name="T78" fmla="*/ 2147483647 w 5010"/>
                <a:gd name="T79" fmla="*/ 2147483647 h 5526"/>
                <a:gd name="T80" fmla="*/ 2147483647 w 5010"/>
                <a:gd name="T81" fmla="*/ 2147483647 h 5526"/>
                <a:gd name="T82" fmla="*/ 0 w 5010"/>
                <a:gd name="T83" fmla="*/ 2147483647 h 5526"/>
                <a:gd name="T84" fmla="*/ 2147483647 w 5010"/>
                <a:gd name="T85" fmla="*/ 2147483647 h 5526"/>
                <a:gd name="T86" fmla="*/ 2147483647 w 5010"/>
                <a:gd name="T87" fmla="*/ 2147483647 h 5526"/>
                <a:gd name="T88" fmla="*/ 2147483647 w 5010"/>
                <a:gd name="T89" fmla="*/ 2147483647 h 5526"/>
                <a:gd name="T90" fmla="*/ 2147483647 w 5010"/>
                <a:gd name="T91" fmla="*/ 2147483647 h 5526"/>
                <a:gd name="T92" fmla="*/ 2147483647 w 5010"/>
                <a:gd name="T93" fmla="*/ 2147483647 h 5526"/>
                <a:gd name="T94" fmla="*/ 2147483647 w 5010"/>
                <a:gd name="T95" fmla="*/ 2147483647 h 55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010"/>
                <a:gd name="T145" fmla="*/ 0 h 5526"/>
                <a:gd name="T146" fmla="*/ 5010 w 5010"/>
                <a:gd name="T147" fmla="*/ 5526 h 55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010" h="5526">
                  <a:moveTo>
                    <a:pt x="653" y="954"/>
                  </a:moveTo>
                  <a:lnTo>
                    <a:pt x="735" y="909"/>
                  </a:lnTo>
                  <a:lnTo>
                    <a:pt x="878" y="901"/>
                  </a:lnTo>
                  <a:lnTo>
                    <a:pt x="1035" y="616"/>
                  </a:lnTo>
                  <a:lnTo>
                    <a:pt x="1103" y="654"/>
                  </a:lnTo>
                  <a:lnTo>
                    <a:pt x="1238" y="639"/>
                  </a:lnTo>
                  <a:lnTo>
                    <a:pt x="1343" y="579"/>
                  </a:lnTo>
                  <a:lnTo>
                    <a:pt x="1485" y="676"/>
                  </a:lnTo>
                  <a:lnTo>
                    <a:pt x="2415" y="1036"/>
                  </a:lnTo>
                  <a:lnTo>
                    <a:pt x="2565" y="1021"/>
                  </a:lnTo>
                  <a:lnTo>
                    <a:pt x="2625" y="1104"/>
                  </a:lnTo>
                  <a:lnTo>
                    <a:pt x="2760" y="1059"/>
                  </a:lnTo>
                  <a:lnTo>
                    <a:pt x="3008" y="1081"/>
                  </a:lnTo>
                  <a:lnTo>
                    <a:pt x="3015" y="1201"/>
                  </a:lnTo>
                  <a:lnTo>
                    <a:pt x="2918" y="1261"/>
                  </a:lnTo>
                  <a:lnTo>
                    <a:pt x="2798" y="1291"/>
                  </a:lnTo>
                  <a:lnTo>
                    <a:pt x="2790" y="1366"/>
                  </a:lnTo>
                  <a:lnTo>
                    <a:pt x="2910" y="1419"/>
                  </a:lnTo>
                  <a:lnTo>
                    <a:pt x="3075" y="1381"/>
                  </a:lnTo>
                  <a:lnTo>
                    <a:pt x="3150" y="1419"/>
                  </a:lnTo>
                  <a:lnTo>
                    <a:pt x="3203" y="1359"/>
                  </a:lnTo>
                  <a:lnTo>
                    <a:pt x="3165" y="1239"/>
                  </a:lnTo>
                  <a:lnTo>
                    <a:pt x="3120" y="1141"/>
                  </a:lnTo>
                  <a:lnTo>
                    <a:pt x="3105" y="976"/>
                  </a:lnTo>
                  <a:lnTo>
                    <a:pt x="3165" y="939"/>
                  </a:lnTo>
                  <a:lnTo>
                    <a:pt x="3150" y="871"/>
                  </a:lnTo>
                  <a:lnTo>
                    <a:pt x="3038" y="811"/>
                  </a:lnTo>
                  <a:lnTo>
                    <a:pt x="2925" y="931"/>
                  </a:lnTo>
                  <a:lnTo>
                    <a:pt x="2738" y="984"/>
                  </a:lnTo>
                  <a:lnTo>
                    <a:pt x="2595" y="954"/>
                  </a:lnTo>
                  <a:lnTo>
                    <a:pt x="2513" y="849"/>
                  </a:lnTo>
                  <a:lnTo>
                    <a:pt x="2415" y="849"/>
                  </a:lnTo>
                  <a:lnTo>
                    <a:pt x="2303" y="549"/>
                  </a:lnTo>
                  <a:lnTo>
                    <a:pt x="2378" y="481"/>
                  </a:lnTo>
                  <a:lnTo>
                    <a:pt x="2360" y="416"/>
                  </a:lnTo>
                  <a:lnTo>
                    <a:pt x="2556" y="167"/>
                  </a:lnTo>
                  <a:lnTo>
                    <a:pt x="2897" y="142"/>
                  </a:lnTo>
                  <a:lnTo>
                    <a:pt x="3038" y="50"/>
                  </a:lnTo>
                  <a:lnTo>
                    <a:pt x="3180" y="142"/>
                  </a:lnTo>
                  <a:lnTo>
                    <a:pt x="3355" y="133"/>
                  </a:lnTo>
                  <a:lnTo>
                    <a:pt x="3388" y="42"/>
                  </a:lnTo>
                  <a:lnTo>
                    <a:pt x="3671" y="33"/>
                  </a:lnTo>
                  <a:lnTo>
                    <a:pt x="3771" y="167"/>
                  </a:lnTo>
                  <a:lnTo>
                    <a:pt x="3912" y="216"/>
                  </a:lnTo>
                  <a:lnTo>
                    <a:pt x="4029" y="108"/>
                  </a:lnTo>
                  <a:lnTo>
                    <a:pt x="4095" y="0"/>
                  </a:lnTo>
                  <a:lnTo>
                    <a:pt x="4503" y="400"/>
                  </a:lnTo>
                  <a:lnTo>
                    <a:pt x="4803" y="591"/>
                  </a:lnTo>
                  <a:lnTo>
                    <a:pt x="4919" y="574"/>
                  </a:lnTo>
                  <a:lnTo>
                    <a:pt x="5010" y="1506"/>
                  </a:lnTo>
                  <a:lnTo>
                    <a:pt x="4390" y="1636"/>
                  </a:lnTo>
                  <a:lnTo>
                    <a:pt x="3840" y="5526"/>
                  </a:lnTo>
                  <a:lnTo>
                    <a:pt x="3440" y="5526"/>
                  </a:lnTo>
                  <a:lnTo>
                    <a:pt x="3120" y="4906"/>
                  </a:lnTo>
                  <a:lnTo>
                    <a:pt x="3130" y="4716"/>
                  </a:lnTo>
                  <a:lnTo>
                    <a:pt x="2580" y="4226"/>
                  </a:lnTo>
                  <a:lnTo>
                    <a:pt x="1943" y="4216"/>
                  </a:lnTo>
                  <a:lnTo>
                    <a:pt x="1718" y="4239"/>
                  </a:lnTo>
                  <a:lnTo>
                    <a:pt x="1455" y="4374"/>
                  </a:lnTo>
                  <a:lnTo>
                    <a:pt x="1300" y="4496"/>
                  </a:lnTo>
                  <a:lnTo>
                    <a:pt x="1160" y="4596"/>
                  </a:lnTo>
                  <a:lnTo>
                    <a:pt x="1088" y="4561"/>
                  </a:lnTo>
                  <a:lnTo>
                    <a:pt x="1170" y="4441"/>
                  </a:lnTo>
                  <a:lnTo>
                    <a:pt x="1170" y="4351"/>
                  </a:lnTo>
                  <a:lnTo>
                    <a:pt x="1140" y="4164"/>
                  </a:lnTo>
                  <a:lnTo>
                    <a:pt x="1268" y="4044"/>
                  </a:lnTo>
                  <a:lnTo>
                    <a:pt x="1373" y="3909"/>
                  </a:lnTo>
                  <a:lnTo>
                    <a:pt x="1463" y="3766"/>
                  </a:lnTo>
                  <a:lnTo>
                    <a:pt x="1493" y="3609"/>
                  </a:lnTo>
                  <a:lnTo>
                    <a:pt x="1463" y="3511"/>
                  </a:lnTo>
                  <a:lnTo>
                    <a:pt x="1373" y="3466"/>
                  </a:lnTo>
                  <a:lnTo>
                    <a:pt x="1320" y="3391"/>
                  </a:lnTo>
                  <a:lnTo>
                    <a:pt x="1200" y="3391"/>
                  </a:lnTo>
                  <a:lnTo>
                    <a:pt x="1110" y="3324"/>
                  </a:lnTo>
                  <a:lnTo>
                    <a:pt x="915" y="3301"/>
                  </a:lnTo>
                  <a:lnTo>
                    <a:pt x="803" y="2949"/>
                  </a:lnTo>
                  <a:lnTo>
                    <a:pt x="443" y="2934"/>
                  </a:lnTo>
                  <a:lnTo>
                    <a:pt x="570" y="2731"/>
                  </a:lnTo>
                  <a:lnTo>
                    <a:pt x="548" y="2469"/>
                  </a:lnTo>
                  <a:lnTo>
                    <a:pt x="458" y="2319"/>
                  </a:lnTo>
                  <a:lnTo>
                    <a:pt x="458" y="2124"/>
                  </a:lnTo>
                  <a:lnTo>
                    <a:pt x="368" y="1869"/>
                  </a:lnTo>
                  <a:lnTo>
                    <a:pt x="360" y="1666"/>
                  </a:lnTo>
                  <a:lnTo>
                    <a:pt x="0" y="1494"/>
                  </a:lnTo>
                  <a:lnTo>
                    <a:pt x="15" y="1261"/>
                  </a:lnTo>
                  <a:lnTo>
                    <a:pt x="113" y="1186"/>
                  </a:lnTo>
                  <a:lnTo>
                    <a:pt x="390" y="1284"/>
                  </a:lnTo>
                  <a:lnTo>
                    <a:pt x="540" y="1284"/>
                  </a:lnTo>
                  <a:lnTo>
                    <a:pt x="668" y="1471"/>
                  </a:lnTo>
                  <a:lnTo>
                    <a:pt x="758" y="1471"/>
                  </a:lnTo>
                  <a:lnTo>
                    <a:pt x="803" y="1441"/>
                  </a:lnTo>
                  <a:lnTo>
                    <a:pt x="938" y="1524"/>
                  </a:lnTo>
                  <a:lnTo>
                    <a:pt x="1020" y="1509"/>
                  </a:lnTo>
                  <a:lnTo>
                    <a:pt x="885" y="1374"/>
                  </a:lnTo>
                  <a:lnTo>
                    <a:pt x="645" y="1066"/>
                  </a:lnTo>
                  <a:lnTo>
                    <a:pt x="653" y="954"/>
                  </a:lnTo>
                  <a:close/>
                </a:path>
              </a:pathLst>
            </a:custGeom>
            <a:solidFill>
              <a:srgbClr val="CCCBC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9FADF8D1-EB5F-4E56-A11B-BB954EB9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851" y="2961551"/>
              <a:ext cx="1089286" cy="923572"/>
            </a:xfrm>
            <a:custGeom>
              <a:avLst/>
              <a:gdLst>
                <a:gd name="T0" fmla="*/ 2147483647 w 7279"/>
                <a:gd name="T1" fmla="*/ 2147483647 h 6424"/>
                <a:gd name="T2" fmla="*/ 2147483647 w 7279"/>
                <a:gd name="T3" fmla="*/ 2147483647 h 6424"/>
                <a:gd name="T4" fmla="*/ 2147483647 w 7279"/>
                <a:gd name="T5" fmla="*/ 2147483647 h 6424"/>
                <a:gd name="T6" fmla="*/ 2147483647 w 7279"/>
                <a:gd name="T7" fmla="*/ 2147483647 h 6424"/>
                <a:gd name="T8" fmla="*/ 2147483647 w 7279"/>
                <a:gd name="T9" fmla="*/ 2147483647 h 6424"/>
                <a:gd name="T10" fmla="*/ 2147483647 w 7279"/>
                <a:gd name="T11" fmla="*/ 2147483647 h 6424"/>
                <a:gd name="T12" fmla="*/ 2147483647 w 7279"/>
                <a:gd name="T13" fmla="*/ 2147483647 h 6424"/>
                <a:gd name="T14" fmla="*/ 2147483647 w 7279"/>
                <a:gd name="T15" fmla="*/ 0 h 6424"/>
                <a:gd name="T16" fmla="*/ 2147483647 w 7279"/>
                <a:gd name="T17" fmla="*/ 2147483647 h 6424"/>
                <a:gd name="T18" fmla="*/ 2147483647 w 7279"/>
                <a:gd name="T19" fmla="*/ 2147483647 h 6424"/>
                <a:gd name="T20" fmla="*/ 2147483647 w 7279"/>
                <a:gd name="T21" fmla="*/ 2147483647 h 6424"/>
                <a:gd name="T22" fmla="*/ 2147483647 w 7279"/>
                <a:gd name="T23" fmla="*/ 2147483647 h 6424"/>
                <a:gd name="T24" fmla="*/ 0 w 7279"/>
                <a:gd name="T25" fmla="*/ 2147483647 h 6424"/>
                <a:gd name="T26" fmla="*/ 2147483647 w 7279"/>
                <a:gd name="T27" fmla="*/ 2147483647 h 6424"/>
                <a:gd name="T28" fmla="*/ 2147483647 w 7279"/>
                <a:gd name="T29" fmla="*/ 2147483647 h 6424"/>
                <a:gd name="T30" fmla="*/ 2147483647 w 7279"/>
                <a:gd name="T31" fmla="*/ 2147483647 h 6424"/>
                <a:gd name="T32" fmla="*/ 2147483647 w 7279"/>
                <a:gd name="T33" fmla="*/ 2147483647 h 6424"/>
                <a:gd name="T34" fmla="*/ 2147483647 w 7279"/>
                <a:gd name="T35" fmla="*/ 2147483647 h 6424"/>
                <a:gd name="T36" fmla="*/ 2147483647 w 7279"/>
                <a:gd name="T37" fmla="*/ 2147483647 h 6424"/>
                <a:gd name="T38" fmla="*/ 2147483647 w 7279"/>
                <a:gd name="T39" fmla="*/ 2147483647 h 6424"/>
                <a:gd name="T40" fmla="*/ 2147483647 w 7279"/>
                <a:gd name="T41" fmla="*/ 2147483647 h 6424"/>
                <a:gd name="T42" fmla="*/ 2147483647 w 7279"/>
                <a:gd name="T43" fmla="*/ 2147483647 h 6424"/>
                <a:gd name="T44" fmla="*/ 2147483647 w 7279"/>
                <a:gd name="T45" fmla="*/ 2147483647 h 6424"/>
                <a:gd name="T46" fmla="*/ 2147483647 w 7279"/>
                <a:gd name="T47" fmla="*/ 2147483647 h 6424"/>
                <a:gd name="T48" fmla="*/ 2147483647 w 7279"/>
                <a:gd name="T49" fmla="*/ 2147483647 h 6424"/>
                <a:gd name="T50" fmla="*/ 2147483647 w 7279"/>
                <a:gd name="T51" fmla="*/ 2147483647 h 6424"/>
                <a:gd name="T52" fmla="*/ 2147483647 w 7279"/>
                <a:gd name="T53" fmla="*/ 2147483647 h 6424"/>
                <a:gd name="T54" fmla="*/ 2147483647 w 7279"/>
                <a:gd name="T55" fmla="*/ 2147483647 h 6424"/>
                <a:gd name="T56" fmla="*/ 2147483647 w 7279"/>
                <a:gd name="T57" fmla="*/ 2147483647 h 6424"/>
                <a:gd name="T58" fmla="*/ 2147483647 w 7279"/>
                <a:gd name="T59" fmla="*/ 2147483647 h 6424"/>
                <a:gd name="T60" fmla="*/ 2147483647 w 7279"/>
                <a:gd name="T61" fmla="*/ 2147483647 h 6424"/>
                <a:gd name="T62" fmla="*/ 2147483647 w 7279"/>
                <a:gd name="T63" fmla="*/ 2147483647 h 6424"/>
                <a:gd name="T64" fmla="*/ 2147483647 w 7279"/>
                <a:gd name="T65" fmla="*/ 2147483647 h 6424"/>
                <a:gd name="T66" fmla="*/ 2147483647 w 7279"/>
                <a:gd name="T67" fmla="*/ 2147483647 h 6424"/>
                <a:gd name="T68" fmla="*/ 2147483647 w 7279"/>
                <a:gd name="T69" fmla="*/ 2147483647 h 6424"/>
                <a:gd name="T70" fmla="*/ 2147483647 w 7279"/>
                <a:gd name="T71" fmla="*/ 2147483647 h 6424"/>
                <a:gd name="T72" fmla="*/ 2147483647 w 7279"/>
                <a:gd name="T73" fmla="*/ 2147483647 h 6424"/>
                <a:gd name="T74" fmla="*/ 2147483647 w 7279"/>
                <a:gd name="T75" fmla="*/ 2147483647 h 6424"/>
                <a:gd name="T76" fmla="*/ 2147483647 w 7279"/>
                <a:gd name="T77" fmla="*/ 2147483647 h 6424"/>
                <a:gd name="T78" fmla="*/ 2147483647 w 7279"/>
                <a:gd name="T79" fmla="*/ 2147483647 h 6424"/>
                <a:gd name="T80" fmla="*/ 2147483647 w 7279"/>
                <a:gd name="T81" fmla="*/ 2147483647 h 6424"/>
                <a:gd name="T82" fmla="*/ 2147483647 w 7279"/>
                <a:gd name="T83" fmla="*/ 2147483647 h 6424"/>
                <a:gd name="T84" fmla="*/ 2147483647 w 7279"/>
                <a:gd name="T85" fmla="*/ 2147483647 h 6424"/>
                <a:gd name="T86" fmla="*/ 2147483647 w 7279"/>
                <a:gd name="T87" fmla="*/ 2147483647 h 6424"/>
                <a:gd name="T88" fmla="*/ 2147483647 w 7279"/>
                <a:gd name="T89" fmla="*/ 2147483647 h 6424"/>
                <a:gd name="T90" fmla="*/ 2147483647 w 7279"/>
                <a:gd name="T91" fmla="*/ 2147483647 h 6424"/>
                <a:gd name="T92" fmla="*/ 2147483647 w 7279"/>
                <a:gd name="T93" fmla="*/ 2147483647 h 6424"/>
                <a:gd name="T94" fmla="*/ 2147483647 w 7279"/>
                <a:gd name="T95" fmla="*/ 2147483647 h 6424"/>
                <a:gd name="T96" fmla="*/ 2147483647 w 7279"/>
                <a:gd name="T97" fmla="*/ 2147483647 h 6424"/>
                <a:gd name="T98" fmla="*/ 2147483647 w 7279"/>
                <a:gd name="T99" fmla="*/ 2147483647 h 6424"/>
                <a:gd name="T100" fmla="*/ 2147483647 w 7279"/>
                <a:gd name="T101" fmla="*/ 2147483647 h 6424"/>
                <a:gd name="T102" fmla="*/ 2147483647 w 7279"/>
                <a:gd name="T103" fmla="*/ 2147483647 h 6424"/>
                <a:gd name="T104" fmla="*/ 2147483647 w 7279"/>
                <a:gd name="T105" fmla="*/ 2147483647 h 6424"/>
                <a:gd name="T106" fmla="*/ 2147483647 w 7279"/>
                <a:gd name="T107" fmla="*/ 2147483647 h 6424"/>
                <a:gd name="T108" fmla="*/ 2147483647 w 7279"/>
                <a:gd name="T109" fmla="*/ 2147483647 h 64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79"/>
                <a:gd name="T166" fmla="*/ 0 h 6424"/>
                <a:gd name="T167" fmla="*/ 7279 w 7279"/>
                <a:gd name="T168" fmla="*/ 6424 h 642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79" h="6424">
                  <a:moveTo>
                    <a:pt x="4021" y="840"/>
                  </a:moveTo>
                  <a:lnTo>
                    <a:pt x="3773" y="855"/>
                  </a:lnTo>
                  <a:lnTo>
                    <a:pt x="3548" y="615"/>
                  </a:lnTo>
                  <a:lnTo>
                    <a:pt x="3533" y="353"/>
                  </a:lnTo>
                  <a:lnTo>
                    <a:pt x="3323" y="285"/>
                  </a:lnTo>
                  <a:lnTo>
                    <a:pt x="3053" y="255"/>
                  </a:lnTo>
                  <a:lnTo>
                    <a:pt x="2918" y="435"/>
                  </a:lnTo>
                  <a:lnTo>
                    <a:pt x="2708" y="435"/>
                  </a:lnTo>
                  <a:lnTo>
                    <a:pt x="2618" y="233"/>
                  </a:lnTo>
                  <a:lnTo>
                    <a:pt x="2191" y="195"/>
                  </a:lnTo>
                  <a:lnTo>
                    <a:pt x="2078" y="330"/>
                  </a:lnTo>
                  <a:lnTo>
                    <a:pt x="1898" y="353"/>
                  </a:lnTo>
                  <a:lnTo>
                    <a:pt x="1846" y="495"/>
                  </a:lnTo>
                  <a:lnTo>
                    <a:pt x="1493" y="638"/>
                  </a:lnTo>
                  <a:lnTo>
                    <a:pt x="1193" y="263"/>
                  </a:lnTo>
                  <a:lnTo>
                    <a:pt x="901" y="0"/>
                  </a:lnTo>
                  <a:lnTo>
                    <a:pt x="796" y="165"/>
                  </a:lnTo>
                  <a:lnTo>
                    <a:pt x="886" y="270"/>
                  </a:lnTo>
                  <a:lnTo>
                    <a:pt x="878" y="428"/>
                  </a:lnTo>
                  <a:lnTo>
                    <a:pt x="820" y="536"/>
                  </a:lnTo>
                  <a:lnTo>
                    <a:pt x="730" y="706"/>
                  </a:lnTo>
                  <a:lnTo>
                    <a:pt x="790" y="836"/>
                  </a:lnTo>
                  <a:lnTo>
                    <a:pt x="820" y="1096"/>
                  </a:lnTo>
                  <a:lnTo>
                    <a:pt x="540" y="1446"/>
                  </a:lnTo>
                  <a:lnTo>
                    <a:pt x="110" y="1446"/>
                  </a:lnTo>
                  <a:lnTo>
                    <a:pt x="0" y="1756"/>
                  </a:lnTo>
                  <a:lnTo>
                    <a:pt x="241" y="1935"/>
                  </a:lnTo>
                  <a:lnTo>
                    <a:pt x="226" y="2010"/>
                  </a:lnTo>
                  <a:lnTo>
                    <a:pt x="166" y="2100"/>
                  </a:lnTo>
                  <a:lnTo>
                    <a:pt x="166" y="2348"/>
                  </a:lnTo>
                  <a:lnTo>
                    <a:pt x="428" y="2438"/>
                  </a:lnTo>
                  <a:lnTo>
                    <a:pt x="518" y="2385"/>
                  </a:lnTo>
                  <a:lnTo>
                    <a:pt x="758" y="2505"/>
                  </a:lnTo>
                  <a:lnTo>
                    <a:pt x="683" y="2693"/>
                  </a:lnTo>
                  <a:lnTo>
                    <a:pt x="691" y="3255"/>
                  </a:lnTo>
                  <a:lnTo>
                    <a:pt x="781" y="3413"/>
                  </a:lnTo>
                  <a:lnTo>
                    <a:pt x="563" y="3863"/>
                  </a:lnTo>
                  <a:lnTo>
                    <a:pt x="511" y="4080"/>
                  </a:lnTo>
                  <a:lnTo>
                    <a:pt x="608" y="4230"/>
                  </a:lnTo>
                  <a:lnTo>
                    <a:pt x="623" y="4478"/>
                  </a:lnTo>
                  <a:lnTo>
                    <a:pt x="796" y="4695"/>
                  </a:lnTo>
                  <a:lnTo>
                    <a:pt x="1291" y="4920"/>
                  </a:lnTo>
                  <a:lnTo>
                    <a:pt x="1361" y="5478"/>
                  </a:lnTo>
                  <a:lnTo>
                    <a:pt x="1459" y="6424"/>
                  </a:lnTo>
                  <a:lnTo>
                    <a:pt x="2888" y="6161"/>
                  </a:lnTo>
                  <a:lnTo>
                    <a:pt x="3004" y="6086"/>
                  </a:lnTo>
                  <a:lnTo>
                    <a:pt x="2982" y="5981"/>
                  </a:lnTo>
                  <a:lnTo>
                    <a:pt x="3091" y="5835"/>
                  </a:lnTo>
                  <a:lnTo>
                    <a:pt x="3091" y="5715"/>
                  </a:lnTo>
                  <a:lnTo>
                    <a:pt x="3357" y="5723"/>
                  </a:lnTo>
                  <a:lnTo>
                    <a:pt x="3409" y="5584"/>
                  </a:lnTo>
                  <a:lnTo>
                    <a:pt x="4148" y="4890"/>
                  </a:lnTo>
                  <a:lnTo>
                    <a:pt x="4261" y="4928"/>
                  </a:lnTo>
                  <a:lnTo>
                    <a:pt x="4324" y="4661"/>
                  </a:lnTo>
                  <a:lnTo>
                    <a:pt x="4748" y="4673"/>
                  </a:lnTo>
                  <a:lnTo>
                    <a:pt x="5104" y="4009"/>
                  </a:lnTo>
                  <a:lnTo>
                    <a:pt x="5509" y="4024"/>
                  </a:lnTo>
                  <a:lnTo>
                    <a:pt x="5982" y="4530"/>
                  </a:lnTo>
                  <a:lnTo>
                    <a:pt x="6004" y="4665"/>
                  </a:lnTo>
                  <a:lnTo>
                    <a:pt x="6158" y="4763"/>
                  </a:lnTo>
                  <a:lnTo>
                    <a:pt x="6222" y="4849"/>
                  </a:lnTo>
                  <a:lnTo>
                    <a:pt x="6439" y="4669"/>
                  </a:lnTo>
                  <a:lnTo>
                    <a:pt x="6616" y="4601"/>
                  </a:lnTo>
                  <a:lnTo>
                    <a:pt x="6844" y="4433"/>
                  </a:lnTo>
                  <a:lnTo>
                    <a:pt x="7073" y="4275"/>
                  </a:lnTo>
                  <a:lnTo>
                    <a:pt x="7279" y="4121"/>
                  </a:lnTo>
                  <a:lnTo>
                    <a:pt x="7272" y="4005"/>
                  </a:lnTo>
                  <a:lnTo>
                    <a:pt x="7148" y="3855"/>
                  </a:lnTo>
                  <a:lnTo>
                    <a:pt x="7152" y="3679"/>
                  </a:lnTo>
                  <a:lnTo>
                    <a:pt x="6964" y="3379"/>
                  </a:lnTo>
                  <a:lnTo>
                    <a:pt x="6728" y="3285"/>
                  </a:lnTo>
                  <a:lnTo>
                    <a:pt x="6571" y="3191"/>
                  </a:lnTo>
                  <a:lnTo>
                    <a:pt x="6417" y="3068"/>
                  </a:lnTo>
                  <a:lnTo>
                    <a:pt x="6473" y="2918"/>
                  </a:lnTo>
                  <a:lnTo>
                    <a:pt x="6406" y="2854"/>
                  </a:lnTo>
                  <a:lnTo>
                    <a:pt x="6338" y="2861"/>
                  </a:lnTo>
                  <a:lnTo>
                    <a:pt x="6297" y="2959"/>
                  </a:lnTo>
                  <a:lnTo>
                    <a:pt x="6211" y="2925"/>
                  </a:lnTo>
                  <a:lnTo>
                    <a:pt x="5974" y="2659"/>
                  </a:lnTo>
                  <a:lnTo>
                    <a:pt x="6042" y="2479"/>
                  </a:lnTo>
                  <a:lnTo>
                    <a:pt x="6049" y="2359"/>
                  </a:lnTo>
                  <a:lnTo>
                    <a:pt x="5959" y="2243"/>
                  </a:lnTo>
                  <a:lnTo>
                    <a:pt x="6046" y="2179"/>
                  </a:lnTo>
                  <a:lnTo>
                    <a:pt x="6199" y="1958"/>
                  </a:lnTo>
                  <a:lnTo>
                    <a:pt x="6447" y="1804"/>
                  </a:lnTo>
                  <a:lnTo>
                    <a:pt x="6413" y="1541"/>
                  </a:lnTo>
                  <a:lnTo>
                    <a:pt x="6334" y="1466"/>
                  </a:lnTo>
                  <a:lnTo>
                    <a:pt x="6349" y="1380"/>
                  </a:lnTo>
                  <a:lnTo>
                    <a:pt x="6286" y="1181"/>
                  </a:lnTo>
                  <a:lnTo>
                    <a:pt x="6094" y="960"/>
                  </a:lnTo>
                  <a:lnTo>
                    <a:pt x="6091" y="803"/>
                  </a:lnTo>
                  <a:lnTo>
                    <a:pt x="6188" y="731"/>
                  </a:lnTo>
                  <a:lnTo>
                    <a:pt x="6079" y="611"/>
                  </a:lnTo>
                  <a:lnTo>
                    <a:pt x="6064" y="521"/>
                  </a:lnTo>
                  <a:lnTo>
                    <a:pt x="5989" y="450"/>
                  </a:lnTo>
                  <a:lnTo>
                    <a:pt x="5881" y="563"/>
                  </a:lnTo>
                  <a:lnTo>
                    <a:pt x="5832" y="465"/>
                  </a:lnTo>
                  <a:lnTo>
                    <a:pt x="5858" y="289"/>
                  </a:lnTo>
                  <a:lnTo>
                    <a:pt x="5577" y="281"/>
                  </a:lnTo>
                  <a:lnTo>
                    <a:pt x="5577" y="356"/>
                  </a:lnTo>
                  <a:lnTo>
                    <a:pt x="5472" y="735"/>
                  </a:lnTo>
                  <a:lnTo>
                    <a:pt x="5269" y="848"/>
                  </a:lnTo>
                  <a:lnTo>
                    <a:pt x="4917" y="889"/>
                  </a:lnTo>
                  <a:lnTo>
                    <a:pt x="4654" y="855"/>
                  </a:lnTo>
                  <a:lnTo>
                    <a:pt x="4598" y="698"/>
                  </a:lnTo>
                  <a:lnTo>
                    <a:pt x="4459" y="716"/>
                  </a:lnTo>
                  <a:lnTo>
                    <a:pt x="4422" y="889"/>
                  </a:lnTo>
                  <a:lnTo>
                    <a:pt x="4294" y="1031"/>
                  </a:lnTo>
                  <a:lnTo>
                    <a:pt x="4159" y="964"/>
                  </a:lnTo>
                  <a:lnTo>
                    <a:pt x="4021" y="840"/>
                  </a:lnTo>
                  <a:close/>
                </a:path>
              </a:pathLst>
            </a:custGeom>
            <a:solidFill>
              <a:srgbClr val="CCCBC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8E6FEFB-6CFA-4913-B661-29BA8733D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709" y="3536922"/>
              <a:ext cx="1062294" cy="863987"/>
            </a:xfrm>
            <a:custGeom>
              <a:avLst/>
              <a:gdLst>
                <a:gd name="T0" fmla="*/ 2147483647 w 7105"/>
                <a:gd name="T1" fmla="*/ 2147483647 h 6001"/>
                <a:gd name="T2" fmla="*/ 2147483647 w 7105"/>
                <a:gd name="T3" fmla="*/ 2147483647 h 6001"/>
                <a:gd name="T4" fmla="*/ 2147483647 w 7105"/>
                <a:gd name="T5" fmla="*/ 2147483647 h 6001"/>
                <a:gd name="T6" fmla="*/ 2147483647 w 7105"/>
                <a:gd name="T7" fmla="*/ 2147483647 h 6001"/>
                <a:gd name="T8" fmla="*/ 2147483647 w 7105"/>
                <a:gd name="T9" fmla="*/ 2147483647 h 6001"/>
                <a:gd name="T10" fmla="*/ 2147483647 w 7105"/>
                <a:gd name="T11" fmla="*/ 2147483647 h 6001"/>
                <a:gd name="T12" fmla="*/ 2147483647 w 7105"/>
                <a:gd name="T13" fmla="*/ 2147483647 h 6001"/>
                <a:gd name="T14" fmla="*/ 2147483647 w 7105"/>
                <a:gd name="T15" fmla="*/ 2147483647 h 6001"/>
                <a:gd name="T16" fmla="*/ 2147483647 w 7105"/>
                <a:gd name="T17" fmla="*/ 2147483647 h 6001"/>
                <a:gd name="T18" fmla="*/ 2147483647 w 7105"/>
                <a:gd name="T19" fmla="*/ 2147483647 h 6001"/>
                <a:gd name="T20" fmla="*/ 2147483647 w 7105"/>
                <a:gd name="T21" fmla="*/ 2147483647 h 6001"/>
                <a:gd name="T22" fmla="*/ 2147483647 w 7105"/>
                <a:gd name="T23" fmla="*/ 2147483647 h 6001"/>
                <a:gd name="T24" fmla="*/ 2147483647 w 7105"/>
                <a:gd name="T25" fmla="*/ 2147483647 h 6001"/>
                <a:gd name="T26" fmla="*/ 2147483647 w 7105"/>
                <a:gd name="T27" fmla="*/ 2147483647 h 6001"/>
                <a:gd name="T28" fmla="*/ 2147483647 w 7105"/>
                <a:gd name="T29" fmla="*/ 2147483647 h 6001"/>
                <a:gd name="T30" fmla="*/ 2147483647 w 7105"/>
                <a:gd name="T31" fmla="*/ 2147483647 h 6001"/>
                <a:gd name="T32" fmla="*/ 2147483647 w 7105"/>
                <a:gd name="T33" fmla="*/ 2147483647 h 6001"/>
                <a:gd name="T34" fmla="*/ 2147483647 w 7105"/>
                <a:gd name="T35" fmla="*/ 2147483647 h 6001"/>
                <a:gd name="T36" fmla="*/ 2147483647 w 7105"/>
                <a:gd name="T37" fmla="*/ 2147483647 h 6001"/>
                <a:gd name="T38" fmla="*/ 2147483647 w 7105"/>
                <a:gd name="T39" fmla="*/ 2147483647 h 6001"/>
                <a:gd name="T40" fmla="*/ 2147483647 w 7105"/>
                <a:gd name="T41" fmla="*/ 2147483647 h 6001"/>
                <a:gd name="T42" fmla="*/ 2147483647 w 7105"/>
                <a:gd name="T43" fmla="*/ 2147483647 h 6001"/>
                <a:gd name="T44" fmla="*/ 2147483647 w 7105"/>
                <a:gd name="T45" fmla="*/ 2147483647 h 6001"/>
                <a:gd name="T46" fmla="*/ 2147483647 w 7105"/>
                <a:gd name="T47" fmla="*/ 2147483647 h 6001"/>
                <a:gd name="T48" fmla="*/ 2147483647 w 7105"/>
                <a:gd name="T49" fmla="*/ 2147483647 h 6001"/>
                <a:gd name="T50" fmla="*/ 2147483647 w 7105"/>
                <a:gd name="T51" fmla="*/ 2147483647 h 6001"/>
                <a:gd name="T52" fmla="*/ 2147483647 w 7105"/>
                <a:gd name="T53" fmla="*/ 2147483647 h 6001"/>
                <a:gd name="T54" fmla="*/ 2147483647 w 7105"/>
                <a:gd name="T55" fmla="*/ 2147483647 h 6001"/>
                <a:gd name="T56" fmla="*/ 2147483647 w 7105"/>
                <a:gd name="T57" fmla="*/ 2147483647 h 6001"/>
                <a:gd name="T58" fmla="*/ 2147483647 w 7105"/>
                <a:gd name="T59" fmla="*/ 2147483647 h 6001"/>
                <a:gd name="T60" fmla="*/ 2147483647 w 7105"/>
                <a:gd name="T61" fmla="*/ 2147483647 h 6001"/>
                <a:gd name="T62" fmla="*/ 2147483647 w 7105"/>
                <a:gd name="T63" fmla="*/ 2147483647 h 6001"/>
                <a:gd name="T64" fmla="*/ 2147483647 w 7105"/>
                <a:gd name="T65" fmla="*/ 2147483647 h 6001"/>
                <a:gd name="T66" fmla="*/ 2147483647 w 7105"/>
                <a:gd name="T67" fmla="*/ 2147483647 h 6001"/>
                <a:gd name="T68" fmla="*/ 2147483647 w 7105"/>
                <a:gd name="T69" fmla="*/ 2147483647 h 6001"/>
                <a:gd name="T70" fmla="*/ 2147483647 w 7105"/>
                <a:gd name="T71" fmla="*/ 2147483647 h 6001"/>
                <a:gd name="T72" fmla="*/ 2147483647 w 7105"/>
                <a:gd name="T73" fmla="*/ 2147483647 h 6001"/>
                <a:gd name="T74" fmla="*/ 2147483647 w 7105"/>
                <a:gd name="T75" fmla="*/ 2147483647 h 6001"/>
                <a:gd name="T76" fmla="*/ 2147483647 w 7105"/>
                <a:gd name="T77" fmla="*/ 2147483647 h 6001"/>
                <a:gd name="T78" fmla="*/ 2147483647 w 7105"/>
                <a:gd name="T79" fmla="*/ 2147483647 h 6001"/>
                <a:gd name="T80" fmla="*/ 0 w 7105"/>
                <a:gd name="T81" fmla="*/ 2147483647 h 6001"/>
                <a:gd name="T82" fmla="*/ 2147483647 w 7105"/>
                <a:gd name="T83" fmla="*/ 2147483647 h 6001"/>
                <a:gd name="T84" fmla="*/ 2147483647 w 7105"/>
                <a:gd name="T85" fmla="*/ 2147483647 h 6001"/>
                <a:gd name="T86" fmla="*/ 2147483647 w 7105"/>
                <a:gd name="T87" fmla="*/ 2147483647 h 6001"/>
                <a:gd name="T88" fmla="*/ 2147483647 w 7105"/>
                <a:gd name="T89" fmla="*/ 2147483647 h 6001"/>
                <a:gd name="T90" fmla="*/ 2147483647 w 7105"/>
                <a:gd name="T91" fmla="*/ 2147483647 h 6001"/>
                <a:gd name="T92" fmla="*/ 2147483647 w 7105"/>
                <a:gd name="T93" fmla="*/ 2147483647 h 6001"/>
                <a:gd name="T94" fmla="*/ 2147483647 w 7105"/>
                <a:gd name="T95" fmla="*/ 2147483647 h 6001"/>
                <a:gd name="T96" fmla="*/ 2147483647 w 7105"/>
                <a:gd name="T97" fmla="*/ 2147483647 h 6001"/>
                <a:gd name="T98" fmla="*/ 2147483647 w 7105"/>
                <a:gd name="T99" fmla="*/ 2147483647 h 6001"/>
                <a:gd name="T100" fmla="*/ 2147483647 w 7105"/>
                <a:gd name="T101" fmla="*/ 2147483647 h 6001"/>
                <a:gd name="T102" fmla="*/ 2147483647 w 7105"/>
                <a:gd name="T103" fmla="*/ 0 h 6001"/>
                <a:gd name="T104" fmla="*/ 2147483647 w 7105"/>
                <a:gd name="T105" fmla="*/ 2147483647 h 6001"/>
                <a:gd name="T106" fmla="*/ 2147483647 w 7105"/>
                <a:gd name="T107" fmla="*/ 2147483647 h 6001"/>
                <a:gd name="T108" fmla="*/ 2147483647 w 7105"/>
                <a:gd name="T109" fmla="*/ 2147483647 h 6001"/>
                <a:gd name="T110" fmla="*/ 2147483647 w 7105"/>
                <a:gd name="T111" fmla="*/ 2147483647 h 6001"/>
                <a:gd name="T112" fmla="*/ 2147483647 w 7105"/>
                <a:gd name="T113" fmla="*/ 2147483647 h 6001"/>
                <a:gd name="T114" fmla="*/ 2147483647 w 7105"/>
                <a:gd name="T115" fmla="*/ 2147483647 h 60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05"/>
                <a:gd name="T175" fmla="*/ 0 h 6001"/>
                <a:gd name="T176" fmla="*/ 7105 w 7105"/>
                <a:gd name="T177" fmla="*/ 6001 h 60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05" h="6001">
                  <a:moveTo>
                    <a:pt x="3367" y="897"/>
                  </a:moveTo>
                  <a:lnTo>
                    <a:pt x="3513" y="912"/>
                  </a:lnTo>
                  <a:lnTo>
                    <a:pt x="3734" y="1129"/>
                  </a:lnTo>
                  <a:lnTo>
                    <a:pt x="4908" y="1677"/>
                  </a:lnTo>
                  <a:lnTo>
                    <a:pt x="5133" y="1861"/>
                  </a:lnTo>
                  <a:lnTo>
                    <a:pt x="5298" y="1996"/>
                  </a:lnTo>
                  <a:lnTo>
                    <a:pt x="6029" y="2014"/>
                  </a:lnTo>
                  <a:lnTo>
                    <a:pt x="6112" y="1954"/>
                  </a:lnTo>
                  <a:lnTo>
                    <a:pt x="6400" y="1954"/>
                  </a:lnTo>
                  <a:lnTo>
                    <a:pt x="6607" y="2149"/>
                  </a:lnTo>
                  <a:lnTo>
                    <a:pt x="6565" y="2453"/>
                  </a:lnTo>
                  <a:lnTo>
                    <a:pt x="6554" y="2644"/>
                  </a:lnTo>
                  <a:lnTo>
                    <a:pt x="6490" y="2772"/>
                  </a:lnTo>
                  <a:lnTo>
                    <a:pt x="6723" y="3094"/>
                  </a:lnTo>
                  <a:lnTo>
                    <a:pt x="6753" y="3856"/>
                  </a:lnTo>
                  <a:lnTo>
                    <a:pt x="7105" y="4156"/>
                  </a:lnTo>
                  <a:lnTo>
                    <a:pt x="7049" y="4358"/>
                  </a:lnTo>
                  <a:lnTo>
                    <a:pt x="7057" y="4594"/>
                  </a:lnTo>
                  <a:lnTo>
                    <a:pt x="6828" y="4846"/>
                  </a:lnTo>
                  <a:lnTo>
                    <a:pt x="6967" y="5071"/>
                  </a:lnTo>
                  <a:lnTo>
                    <a:pt x="6738" y="5217"/>
                  </a:lnTo>
                  <a:lnTo>
                    <a:pt x="6550" y="5378"/>
                  </a:lnTo>
                  <a:lnTo>
                    <a:pt x="6337" y="5449"/>
                  </a:lnTo>
                  <a:lnTo>
                    <a:pt x="6202" y="5539"/>
                  </a:lnTo>
                  <a:lnTo>
                    <a:pt x="5984" y="5697"/>
                  </a:lnTo>
                  <a:lnTo>
                    <a:pt x="5744" y="5907"/>
                  </a:lnTo>
                  <a:lnTo>
                    <a:pt x="5579" y="6001"/>
                  </a:lnTo>
                  <a:lnTo>
                    <a:pt x="5624" y="5258"/>
                  </a:lnTo>
                  <a:lnTo>
                    <a:pt x="5354" y="5419"/>
                  </a:lnTo>
                  <a:lnTo>
                    <a:pt x="5238" y="5059"/>
                  </a:lnTo>
                  <a:lnTo>
                    <a:pt x="5152" y="4902"/>
                  </a:lnTo>
                  <a:lnTo>
                    <a:pt x="4930" y="4797"/>
                  </a:lnTo>
                  <a:lnTo>
                    <a:pt x="4672" y="4452"/>
                  </a:lnTo>
                  <a:lnTo>
                    <a:pt x="4338" y="4669"/>
                  </a:lnTo>
                  <a:lnTo>
                    <a:pt x="3854" y="4609"/>
                  </a:lnTo>
                  <a:lnTo>
                    <a:pt x="3573" y="4606"/>
                  </a:lnTo>
                  <a:lnTo>
                    <a:pt x="3355" y="4493"/>
                  </a:lnTo>
                  <a:lnTo>
                    <a:pt x="2407" y="4643"/>
                  </a:lnTo>
                  <a:lnTo>
                    <a:pt x="1799" y="3818"/>
                  </a:lnTo>
                  <a:lnTo>
                    <a:pt x="1784" y="3603"/>
                  </a:lnTo>
                  <a:lnTo>
                    <a:pt x="0" y="2152"/>
                  </a:lnTo>
                  <a:lnTo>
                    <a:pt x="116" y="2077"/>
                  </a:lnTo>
                  <a:lnTo>
                    <a:pt x="94" y="1972"/>
                  </a:lnTo>
                  <a:lnTo>
                    <a:pt x="203" y="1826"/>
                  </a:lnTo>
                  <a:lnTo>
                    <a:pt x="203" y="1706"/>
                  </a:lnTo>
                  <a:lnTo>
                    <a:pt x="469" y="1714"/>
                  </a:lnTo>
                  <a:lnTo>
                    <a:pt x="521" y="1575"/>
                  </a:lnTo>
                  <a:lnTo>
                    <a:pt x="1260" y="881"/>
                  </a:lnTo>
                  <a:lnTo>
                    <a:pt x="1373" y="919"/>
                  </a:lnTo>
                  <a:lnTo>
                    <a:pt x="1436" y="652"/>
                  </a:lnTo>
                  <a:lnTo>
                    <a:pt x="1860" y="664"/>
                  </a:lnTo>
                  <a:lnTo>
                    <a:pt x="2216" y="0"/>
                  </a:lnTo>
                  <a:lnTo>
                    <a:pt x="2621" y="15"/>
                  </a:lnTo>
                  <a:lnTo>
                    <a:pt x="3094" y="521"/>
                  </a:lnTo>
                  <a:lnTo>
                    <a:pt x="3116" y="656"/>
                  </a:lnTo>
                  <a:lnTo>
                    <a:pt x="3270" y="754"/>
                  </a:lnTo>
                  <a:lnTo>
                    <a:pt x="3334" y="840"/>
                  </a:lnTo>
                  <a:lnTo>
                    <a:pt x="3367" y="897"/>
                  </a:lnTo>
                  <a:close/>
                </a:path>
              </a:pathLst>
            </a:custGeom>
            <a:solidFill>
              <a:srgbClr val="CCCBC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F96E320-13FA-4239-8FD3-32C31175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118" y="3004379"/>
              <a:ext cx="1594406" cy="843504"/>
            </a:xfrm>
            <a:custGeom>
              <a:avLst/>
              <a:gdLst>
                <a:gd name="T0" fmla="*/ 2147483647 w 10647"/>
                <a:gd name="T1" fmla="*/ 2147483647 h 5866"/>
                <a:gd name="T2" fmla="*/ 2147483647 w 10647"/>
                <a:gd name="T3" fmla="*/ 2147483647 h 5866"/>
                <a:gd name="T4" fmla="*/ 2147483647 w 10647"/>
                <a:gd name="T5" fmla="*/ 2147483647 h 5866"/>
                <a:gd name="T6" fmla="*/ 2147483647 w 10647"/>
                <a:gd name="T7" fmla="*/ 2147483647 h 5866"/>
                <a:gd name="T8" fmla="*/ 2147483647 w 10647"/>
                <a:gd name="T9" fmla="*/ 2147483647 h 5866"/>
                <a:gd name="T10" fmla="*/ 2147483647 w 10647"/>
                <a:gd name="T11" fmla="*/ 2147483647 h 5866"/>
                <a:gd name="T12" fmla="*/ 2147483647 w 10647"/>
                <a:gd name="T13" fmla="*/ 2147483647 h 5866"/>
                <a:gd name="T14" fmla="*/ 2147483647 w 10647"/>
                <a:gd name="T15" fmla="*/ 2147483647 h 5866"/>
                <a:gd name="T16" fmla="*/ 2147483647 w 10647"/>
                <a:gd name="T17" fmla="*/ 2147483647 h 5866"/>
                <a:gd name="T18" fmla="*/ 2147483647 w 10647"/>
                <a:gd name="T19" fmla="*/ 2147483647 h 5866"/>
                <a:gd name="T20" fmla="*/ 2147483647 w 10647"/>
                <a:gd name="T21" fmla="*/ 2147483647 h 5866"/>
                <a:gd name="T22" fmla="*/ 2147483647 w 10647"/>
                <a:gd name="T23" fmla="*/ 2147483647 h 5866"/>
                <a:gd name="T24" fmla="*/ 2147483647 w 10647"/>
                <a:gd name="T25" fmla="*/ 2147483647 h 5866"/>
                <a:gd name="T26" fmla="*/ 2147483647 w 10647"/>
                <a:gd name="T27" fmla="*/ 2147483647 h 5866"/>
                <a:gd name="T28" fmla="*/ 2147483647 w 10647"/>
                <a:gd name="T29" fmla="*/ 2147483647 h 5866"/>
                <a:gd name="T30" fmla="*/ 2147483647 w 10647"/>
                <a:gd name="T31" fmla="*/ 2147483647 h 5866"/>
                <a:gd name="T32" fmla="*/ 2147483647 w 10647"/>
                <a:gd name="T33" fmla="*/ 2147483647 h 5866"/>
                <a:gd name="T34" fmla="*/ 2147483647 w 10647"/>
                <a:gd name="T35" fmla="*/ 2147483647 h 5866"/>
                <a:gd name="T36" fmla="*/ 2147483647 w 10647"/>
                <a:gd name="T37" fmla="*/ 2147483647 h 5866"/>
                <a:gd name="T38" fmla="*/ 2147483647 w 10647"/>
                <a:gd name="T39" fmla="*/ 2147483647 h 5866"/>
                <a:gd name="T40" fmla="*/ 2147483647 w 10647"/>
                <a:gd name="T41" fmla="*/ 2147483647 h 5866"/>
                <a:gd name="T42" fmla="*/ 2147483647 w 10647"/>
                <a:gd name="T43" fmla="*/ 2147483647 h 5866"/>
                <a:gd name="T44" fmla="*/ 2147483647 w 10647"/>
                <a:gd name="T45" fmla="*/ 2147483647 h 5866"/>
                <a:gd name="T46" fmla="*/ 2147483647 w 10647"/>
                <a:gd name="T47" fmla="*/ 2147483647 h 5866"/>
                <a:gd name="T48" fmla="*/ 2147483647 w 10647"/>
                <a:gd name="T49" fmla="*/ 2147483647 h 5866"/>
                <a:gd name="T50" fmla="*/ 2147483647 w 10647"/>
                <a:gd name="T51" fmla="*/ 2147483647 h 5866"/>
                <a:gd name="T52" fmla="*/ 2147483647 w 10647"/>
                <a:gd name="T53" fmla="*/ 2147483647 h 5866"/>
                <a:gd name="T54" fmla="*/ 2147483647 w 10647"/>
                <a:gd name="T55" fmla="*/ 2147483647 h 5866"/>
                <a:gd name="T56" fmla="*/ 2147483647 w 10647"/>
                <a:gd name="T57" fmla="*/ 2147483647 h 5866"/>
                <a:gd name="T58" fmla="*/ 2147483647 w 10647"/>
                <a:gd name="T59" fmla="*/ 2147483647 h 5866"/>
                <a:gd name="T60" fmla="*/ 2147483647 w 10647"/>
                <a:gd name="T61" fmla="*/ 2147483647 h 5866"/>
                <a:gd name="T62" fmla="*/ 2147483647 w 10647"/>
                <a:gd name="T63" fmla="*/ 2147483647 h 5866"/>
                <a:gd name="T64" fmla="*/ 2147483647 w 10647"/>
                <a:gd name="T65" fmla="*/ 2147483647 h 5866"/>
                <a:gd name="T66" fmla="*/ 2147483647 w 10647"/>
                <a:gd name="T67" fmla="*/ 2147483647 h 5866"/>
                <a:gd name="T68" fmla="*/ 2147483647 w 10647"/>
                <a:gd name="T69" fmla="*/ 2147483647 h 5866"/>
                <a:gd name="T70" fmla="*/ 2147483647 w 10647"/>
                <a:gd name="T71" fmla="*/ 2147483647 h 5866"/>
                <a:gd name="T72" fmla="*/ 2147483647 w 10647"/>
                <a:gd name="T73" fmla="*/ 2147483647 h 5866"/>
                <a:gd name="T74" fmla="*/ 2147483647 w 10647"/>
                <a:gd name="T75" fmla="*/ 2147483647 h 5866"/>
                <a:gd name="T76" fmla="*/ 2147483647 w 10647"/>
                <a:gd name="T77" fmla="*/ 2147483647 h 5866"/>
                <a:gd name="T78" fmla="*/ 2147483647 w 10647"/>
                <a:gd name="T79" fmla="*/ 2147483647 h 5866"/>
                <a:gd name="T80" fmla="*/ 2147483647 w 10647"/>
                <a:gd name="T81" fmla="*/ 2147483647 h 5866"/>
                <a:gd name="T82" fmla="*/ 2147483647 w 10647"/>
                <a:gd name="T83" fmla="*/ 2147483647 h 5866"/>
                <a:gd name="T84" fmla="*/ 2147483647 w 10647"/>
                <a:gd name="T85" fmla="*/ 2147483647 h 5866"/>
                <a:gd name="T86" fmla="*/ 2147483647 w 10647"/>
                <a:gd name="T87" fmla="*/ 2147483647 h 5866"/>
                <a:gd name="T88" fmla="*/ 2147483647 w 10647"/>
                <a:gd name="T89" fmla="*/ 2147483647 h 5866"/>
                <a:gd name="T90" fmla="*/ 2147483647 w 10647"/>
                <a:gd name="T91" fmla="*/ 2147483647 h 5866"/>
                <a:gd name="T92" fmla="*/ 2147483647 w 10647"/>
                <a:gd name="T93" fmla="*/ 2147483647 h 5866"/>
                <a:gd name="T94" fmla="*/ 2147483647 w 10647"/>
                <a:gd name="T95" fmla="*/ 2147483647 h 5866"/>
                <a:gd name="T96" fmla="*/ 2147483647 w 10647"/>
                <a:gd name="T97" fmla="*/ 2147483647 h 5866"/>
                <a:gd name="T98" fmla="*/ 2147483647 w 10647"/>
                <a:gd name="T99" fmla="*/ 2147483647 h 5866"/>
                <a:gd name="T100" fmla="*/ 2147483647 w 10647"/>
                <a:gd name="T101" fmla="*/ 2147483647 h 5866"/>
                <a:gd name="T102" fmla="*/ 2147483647 w 10647"/>
                <a:gd name="T103" fmla="*/ 2147483647 h 5866"/>
                <a:gd name="T104" fmla="*/ 2147483647 w 10647"/>
                <a:gd name="T105" fmla="*/ 2147483647 h 5866"/>
                <a:gd name="T106" fmla="*/ 2147483647 w 10647"/>
                <a:gd name="T107" fmla="*/ 2147483647 h 5866"/>
                <a:gd name="T108" fmla="*/ 2147483647 w 10647"/>
                <a:gd name="T109" fmla="*/ 2147483647 h 5866"/>
                <a:gd name="T110" fmla="*/ 2147483647 w 10647"/>
                <a:gd name="T111" fmla="*/ 2147483647 h 5866"/>
                <a:gd name="T112" fmla="*/ 2147483647 w 10647"/>
                <a:gd name="T113" fmla="*/ 2147483647 h 5866"/>
                <a:gd name="T114" fmla="*/ 2147483647 w 10647"/>
                <a:gd name="T115" fmla="*/ 2147483647 h 5866"/>
                <a:gd name="T116" fmla="*/ 2147483647 w 10647"/>
                <a:gd name="T117" fmla="*/ 2147483647 h 5866"/>
                <a:gd name="T118" fmla="*/ 2147483647 w 10647"/>
                <a:gd name="T119" fmla="*/ 2147483647 h 5866"/>
                <a:gd name="T120" fmla="*/ 2147483647 w 10647"/>
                <a:gd name="T121" fmla="*/ 2147483647 h 5866"/>
                <a:gd name="T122" fmla="*/ 2147483647 w 10647"/>
                <a:gd name="T123" fmla="*/ 2147483647 h 5866"/>
                <a:gd name="T124" fmla="*/ 2147483647 w 10647"/>
                <a:gd name="T125" fmla="*/ 2147483647 h 5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647"/>
                <a:gd name="T190" fmla="*/ 0 h 5866"/>
                <a:gd name="T191" fmla="*/ 10647 w 10647"/>
                <a:gd name="T192" fmla="*/ 5866 h 5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647" h="5866">
                  <a:moveTo>
                    <a:pt x="0" y="4556"/>
                  </a:moveTo>
                  <a:lnTo>
                    <a:pt x="33" y="4613"/>
                  </a:lnTo>
                  <a:lnTo>
                    <a:pt x="179" y="4628"/>
                  </a:lnTo>
                  <a:lnTo>
                    <a:pt x="400" y="4845"/>
                  </a:lnTo>
                  <a:lnTo>
                    <a:pt x="1574" y="5393"/>
                  </a:lnTo>
                  <a:lnTo>
                    <a:pt x="1799" y="5577"/>
                  </a:lnTo>
                  <a:lnTo>
                    <a:pt x="1964" y="5712"/>
                  </a:lnTo>
                  <a:lnTo>
                    <a:pt x="2695" y="5730"/>
                  </a:lnTo>
                  <a:lnTo>
                    <a:pt x="2778" y="5670"/>
                  </a:lnTo>
                  <a:lnTo>
                    <a:pt x="3066" y="5670"/>
                  </a:lnTo>
                  <a:lnTo>
                    <a:pt x="3266" y="5866"/>
                  </a:lnTo>
                  <a:lnTo>
                    <a:pt x="4636" y="5850"/>
                  </a:lnTo>
                  <a:lnTo>
                    <a:pt x="4842" y="5783"/>
                  </a:lnTo>
                  <a:lnTo>
                    <a:pt x="5682" y="5775"/>
                  </a:lnTo>
                  <a:lnTo>
                    <a:pt x="8059" y="5603"/>
                  </a:lnTo>
                  <a:lnTo>
                    <a:pt x="8272" y="5360"/>
                  </a:lnTo>
                  <a:lnTo>
                    <a:pt x="8558" y="5037"/>
                  </a:lnTo>
                  <a:lnTo>
                    <a:pt x="8884" y="4785"/>
                  </a:lnTo>
                  <a:lnTo>
                    <a:pt x="9398" y="4695"/>
                  </a:lnTo>
                  <a:lnTo>
                    <a:pt x="10392" y="4677"/>
                  </a:lnTo>
                  <a:lnTo>
                    <a:pt x="10639" y="4632"/>
                  </a:lnTo>
                  <a:lnTo>
                    <a:pt x="10624" y="4208"/>
                  </a:lnTo>
                  <a:lnTo>
                    <a:pt x="10576" y="4159"/>
                  </a:lnTo>
                  <a:lnTo>
                    <a:pt x="10647" y="3990"/>
                  </a:lnTo>
                  <a:lnTo>
                    <a:pt x="10576" y="3934"/>
                  </a:lnTo>
                  <a:lnTo>
                    <a:pt x="10486" y="4020"/>
                  </a:lnTo>
                  <a:lnTo>
                    <a:pt x="10381" y="4043"/>
                  </a:lnTo>
                  <a:lnTo>
                    <a:pt x="10279" y="4152"/>
                  </a:lnTo>
                  <a:lnTo>
                    <a:pt x="10223" y="4152"/>
                  </a:lnTo>
                  <a:lnTo>
                    <a:pt x="10081" y="4005"/>
                  </a:lnTo>
                  <a:lnTo>
                    <a:pt x="10077" y="3848"/>
                  </a:lnTo>
                  <a:lnTo>
                    <a:pt x="10189" y="3788"/>
                  </a:lnTo>
                  <a:lnTo>
                    <a:pt x="10193" y="3282"/>
                  </a:lnTo>
                  <a:lnTo>
                    <a:pt x="10347" y="3109"/>
                  </a:lnTo>
                  <a:lnTo>
                    <a:pt x="10163" y="2948"/>
                  </a:lnTo>
                  <a:lnTo>
                    <a:pt x="10017" y="2764"/>
                  </a:lnTo>
                  <a:lnTo>
                    <a:pt x="10009" y="2629"/>
                  </a:lnTo>
                  <a:lnTo>
                    <a:pt x="10107" y="2588"/>
                  </a:lnTo>
                  <a:lnTo>
                    <a:pt x="10204" y="2517"/>
                  </a:lnTo>
                  <a:lnTo>
                    <a:pt x="10272" y="2367"/>
                  </a:lnTo>
                  <a:lnTo>
                    <a:pt x="10114" y="2205"/>
                  </a:lnTo>
                  <a:lnTo>
                    <a:pt x="10058" y="2082"/>
                  </a:lnTo>
                  <a:lnTo>
                    <a:pt x="10043" y="1898"/>
                  </a:lnTo>
                  <a:lnTo>
                    <a:pt x="10167" y="1722"/>
                  </a:lnTo>
                  <a:lnTo>
                    <a:pt x="10006" y="1542"/>
                  </a:lnTo>
                  <a:lnTo>
                    <a:pt x="9953" y="1332"/>
                  </a:lnTo>
                  <a:lnTo>
                    <a:pt x="9968" y="1103"/>
                  </a:lnTo>
                  <a:lnTo>
                    <a:pt x="10298" y="784"/>
                  </a:lnTo>
                  <a:lnTo>
                    <a:pt x="10193" y="604"/>
                  </a:lnTo>
                  <a:lnTo>
                    <a:pt x="10223" y="435"/>
                  </a:lnTo>
                  <a:lnTo>
                    <a:pt x="10114" y="364"/>
                  </a:lnTo>
                  <a:lnTo>
                    <a:pt x="9882" y="357"/>
                  </a:lnTo>
                  <a:lnTo>
                    <a:pt x="9822" y="293"/>
                  </a:lnTo>
                  <a:lnTo>
                    <a:pt x="9653" y="293"/>
                  </a:lnTo>
                  <a:lnTo>
                    <a:pt x="9499" y="664"/>
                  </a:lnTo>
                  <a:lnTo>
                    <a:pt x="9199" y="837"/>
                  </a:lnTo>
                  <a:lnTo>
                    <a:pt x="9008" y="818"/>
                  </a:lnTo>
                  <a:lnTo>
                    <a:pt x="8858" y="904"/>
                  </a:lnTo>
                  <a:lnTo>
                    <a:pt x="8686" y="942"/>
                  </a:lnTo>
                  <a:lnTo>
                    <a:pt x="8517" y="1155"/>
                  </a:lnTo>
                  <a:lnTo>
                    <a:pt x="8374" y="1114"/>
                  </a:lnTo>
                  <a:lnTo>
                    <a:pt x="8464" y="964"/>
                  </a:lnTo>
                  <a:lnTo>
                    <a:pt x="8434" y="773"/>
                  </a:lnTo>
                  <a:lnTo>
                    <a:pt x="8269" y="664"/>
                  </a:lnTo>
                  <a:lnTo>
                    <a:pt x="8134" y="664"/>
                  </a:lnTo>
                  <a:lnTo>
                    <a:pt x="8044" y="559"/>
                  </a:lnTo>
                  <a:lnTo>
                    <a:pt x="7666" y="533"/>
                  </a:lnTo>
                  <a:lnTo>
                    <a:pt x="7583" y="398"/>
                  </a:lnTo>
                  <a:lnTo>
                    <a:pt x="7587" y="289"/>
                  </a:lnTo>
                  <a:lnTo>
                    <a:pt x="7692" y="207"/>
                  </a:lnTo>
                  <a:lnTo>
                    <a:pt x="7486" y="0"/>
                  </a:lnTo>
                  <a:lnTo>
                    <a:pt x="7392" y="72"/>
                  </a:lnTo>
                  <a:lnTo>
                    <a:pt x="7246" y="102"/>
                  </a:lnTo>
                  <a:lnTo>
                    <a:pt x="7088" y="180"/>
                  </a:lnTo>
                  <a:lnTo>
                    <a:pt x="7009" y="338"/>
                  </a:lnTo>
                  <a:lnTo>
                    <a:pt x="6788" y="353"/>
                  </a:lnTo>
                  <a:lnTo>
                    <a:pt x="6724" y="544"/>
                  </a:lnTo>
                  <a:lnTo>
                    <a:pt x="6526" y="664"/>
                  </a:lnTo>
                  <a:lnTo>
                    <a:pt x="6383" y="863"/>
                  </a:lnTo>
                  <a:lnTo>
                    <a:pt x="6181" y="837"/>
                  </a:lnTo>
                  <a:lnTo>
                    <a:pt x="6162" y="567"/>
                  </a:lnTo>
                  <a:lnTo>
                    <a:pt x="6016" y="525"/>
                  </a:lnTo>
                  <a:lnTo>
                    <a:pt x="5828" y="653"/>
                  </a:lnTo>
                  <a:lnTo>
                    <a:pt x="5689" y="773"/>
                  </a:lnTo>
                  <a:lnTo>
                    <a:pt x="5494" y="930"/>
                  </a:lnTo>
                  <a:lnTo>
                    <a:pt x="5494" y="1129"/>
                  </a:lnTo>
                  <a:lnTo>
                    <a:pt x="5367" y="1242"/>
                  </a:lnTo>
                  <a:lnTo>
                    <a:pt x="5146" y="1242"/>
                  </a:lnTo>
                  <a:lnTo>
                    <a:pt x="5022" y="1152"/>
                  </a:lnTo>
                  <a:lnTo>
                    <a:pt x="4876" y="1110"/>
                  </a:lnTo>
                  <a:lnTo>
                    <a:pt x="4876" y="1178"/>
                  </a:lnTo>
                  <a:lnTo>
                    <a:pt x="4744" y="1167"/>
                  </a:lnTo>
                  <a:lnTo>
                    <a:pt x="4692" y="930"/>
                  </a:lnTo>
                  <a:lnTo>
                    <a:pt x="4366" y="889"/>
                  </a:lnTo>
                  <a:lnTo>
                    <a:pt x="4152" y="585"/>
                  </a:lnTo>
                  <a:lnTo>
                    <a:pt x="3964" y="585"/>
                  </a:lnTo>
                  <a:lnTo>
                    <a:pt x="3931" y="672"/>
                  </a:lnTo>
                  <a:lnTo>
                    <a:pt x="3837" y="788"/>
                  </a:lnTo>
                  <a:lnTo>
                    <a:pt x="3713" y="825"/>
                  </a:lnTo>
                  <a:lnTo>
                    <a:pt x="3706" y="1032"/>
                  </a:lnTo>
                  <a:lnTo>
                    <a:pt x="3574" y="1110"/>
                  </a:lnTo>
                  <a:lnTo>
                    <a:pt x="3346" y="1279"/>
                  </a:lnTo>
                  <a:lnTo>
                    <a:pt x="3143" y="1665"/>
                  </a:lnTo>
                  <a:lnTo>
                    <a:pt x="2644" y="2085"/>
                  </a:lnTo>
                  <a:lnTo>
                    <a:pt x="2618" y="2314"/>
                  </a:lnTo>
                  <a:lnTo>
                    <a:pt x="2449" y="2457"/>
                  </a:lnTo>
                  <a:lnTo>
                    <a:pt x="2333" y="2663"/>
                  </a:lnTo>
                  <a:lnTo>
                    <a:pt x="2194" y="2652"/>
                  </a:lnTo>
                  <a:lnTo>
                    <a:pt x="2041" y="2790"/>
                  </a:lnTo>
                  <a:lnTo>
                    <a:pt x="1613" y="2727"/>
                  </a:lnTo>
                  <a:lnTo>
                    <a:pt x="1557" y="2644"/>
                  </a:lnTo>
                  <a:lnTo>
                    <a:pt x="1448" y="2637"/>
                  </a:lnTo>
                  <a:lnTo>
                    <a:pt x="1384" y="2753"/>
                  </a:lnTo>
                  <a:lnTo>
                    <a:pt x="1373" y="2892"/>
                  </a:lnTo>
                  <a:lnTo>
                    <a:pt x="1272" y="2959"/>
                  </a:lnTo>
                  <a:lnTo>
                    <a:pt x="1219" y="3098"/>
                  </a:lnTo>
                  <a:lnTo>
                    <a:pt x="1103" y="3154"/>
                  </a:lnTo>
                  <a:lnTo>
                    <a:pt x="1051" y="3375"/>
                  </a:lnTo>
                  <a:lnTo>
                    <a:pt x="927" y="3387"/>
                  </a:lnTo>
                  <a:lnTo>
                    <a:pt x="923" y="3559"/>
                  </a:lnTo>
                  <a:lnTo>
                    <a:pt x="1047" y="3705"/>
                  </a:lnTo>
                  <a:lnTo>
                    <a:pt x="1054" y="3822"/>
                  </a:lnTo>
                  <a:lnTo>
                    <a:pt x="777" y="4028"/>
                  </a:lnTo>
                  <a:lnTo>
                    <a:pt x="589" y="4155"/>
                  </a:lnTo>
                  <a:lnTo>
                    <a:pt x="391" y="4309"/>
                  </a:lnTo>
                  <a:lnTo>
                    <a:pt x="199" y="4380"/>
                  </a:lnTo>
                  <a:lnTo>
                    <a:pt x="0" y="4556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A3E2E8CF-F4A3-4CD5-8437-CFA783B67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177" y="3808780"/>
              <a:ext cx="757680" cy="595853"/>
            </a:xfrm>
            <a:custGeom>
              <a:avLst/>
              <a:gdLst>
                <a:gd name="T0" fmla="*/ 2147483647 w 5074"/>
                <a:gd name="T1" fmla="*/ 2147483647 h 4148"/>
                <a:gd name="T2" fmla="*/ 2147483647 w 5074"/>
                <a:gd name="T3" fmla="*/ 0 h 4148"/>
                <a:gd name="T4" fmla="*/ 2147483647 w 5074"/>
                <a:gd name="T5" fmla="*/ 2147483647 h 4148"/>
                <a:gd name="T6" fmla="*/ 2147483647 w 5074"/>
                <a:gd name="T7" fmla="*/ 2147483647 h 4148"/>
                <a:gd name="T8" fmla="*/ 2147483647 w 5074"/>
                <a:gd name="T9" fmla="*/ 2147483647 h 4148"/>
                <a:gd name="T10" fmla="*/ 2147483647 w 5074"/>
                <a:gd name="T11" fmla="*/ 2147483647 h 4148"/>
                <a:gd name="T12" fmla="*/ 2147483647 w 5074"/>
                <a:gd name="T13" fmla="*/ 2147483647 h 4148"/>
                <a:gd name="T14" fmla="*/ 2147483647 w 5074"/>
                <a:gd name="T15" fmla="*/ 2147483647 h 4148"/>
                <a:gd name="T16" fmla="*/ 2147483647 w 5074"/>
                <a:gd name="T17" fmla="*/ 2147483647 h 4148"/>
                <a:gd name="T18" fmla="*/ 2147483647 w 5074"/>
                <a:gd name="T19" fmla="*/ 2147483647 h 4148"/>
                <a:gd name="T20" fmla="*/ 2147483647 w 5074"/>
                <a:gd name="T21" fmla="*/ 2147483647 h 4148"/>
                <a:gd name="T22" fmla="*/ 2147483647 w 5074"/>
                <a:gd name="T23" fmla="*/ 2147483647 h 4148"/>
                <a:gd name="T24" fmla="*/ 2147483647 w 5074"/>
                <a:gd name="T25" fmla="*/ 2147483647 h 4148"/>
                <a:gd name="T26" fmla="*/ 2147483647 w 5074"/>
                <a:gd name="T27" fmla="*/ 2147483647 h 4148"/>
                <a:gd name="T28" fmla="*/ 2147483647 w 5074"/>
                <a:gd name="T29" fmla="*/ 2147483647 h 4148"/>
                <a:gd name="T30" fmla="*/ 2147483647 w 5074"/>
                <a:gd name="T31" fmla="*/ 2147483647 h 4148"/>
                <a:gd name="T32" fmla="*/ 2147483647 w 5074"/>
                <a:gd name="T33" fmla="*/ 2147483647 h 4148"/>
                <a:gd name="T34" fmla="*/ 2147483647 w 5074"/>
                <a:gd name="T35" fmla="*/ 2147483647 h 4148"/>
                <a:gd name="T36" fmla="*/ 2147483647 w 5074"/>
                <a:gd name="T37" fmla="*/ 2147483647 h 4148"/>
                <a:gd name="T38" fmla="*/ 2147483647 w 5074"/>
                <a:gd name="T39" fmla="*/ 2147483647 h 4148"/>
                <a:gd name="T40" fmla="*/ 2147483647 w 5074"/>
                <a:gd name="T41" fmla="*/ 2147483647 h 4148"/>
                <a:gd name="T42" fmla="*/ 2147483647 w 5074"/>
                <a:gd name="T43" fmla="*/ 2147483647 h 4148"/>
                <a:gd name="T44" fmla="*/ 2147483647 w 5074"/>
                <a:gd name="T45" fmla="*/ 2147483647 h 4148"/>
                <a:gd name="T46" fmla="*/ 2147483647 w 5074"/>
                <a:gd name="T47" fmla="*/ 2147483647 h 4148"/>
                <a:gd name="T48" fmla="*/ 2147483647 w 5074"/>
                <a:gd name="T49" fmla="*/ 2147483647 h 4148"/>
                <a:gd name="T50" fmla="*/ 2147483647 w 5074"/>
                <a:gd name="T51" fmla="*/ 2147483647 h 4148"/>
                <a:gd name="T52" fmla="*/ 2147483647 w 5074"/>
                <a:gd name="T53" fmla="*/ 2147483647 h 4148"/>
                <a:gd name="T54" fmla="*/ 2147483647 w 5074"/>
                <a:gd name="T55" fmla="*/ 2147483647 h 4148"/>
                <a:gd name="T56" fmla="*/ 2147483647 w 5074"/>
                <a:gd name="T57" fmla="*/ 2147483647 h 4148"/>
                <a:gd name="T58" fmla="*/ 2147483647 w 5074"/>
                <a:gd name="T59" fmla="*/ 2147483647 h 4148"/>
                <a:gd name="T60" fmla="*/ 2147483647 w 5074"/>
                <a:gd name="T61" fmla="*/ 2147483647 h 4148"/>
                <a:gd name="T62" fmla="*/ 2147483647 w 5074"/>
                <a:gd name="T63" fmla="*/ 2147483647 h 4148"/>
                <a:gd name="T64" fmla="*/ 2147483647 w 5074"/>
                <a:gd name="T65" fmla="*/ 2147483647 h 4148"/>
                <a:gd name="T66" fmla="*/ 2147483647 w 5074"/>
                <a:gd name="T67" fmla="*/ 2147483647 h 4148"/>
                <a:gd name="T68" fmla="*/ 2147483647 w 5074"/>
                <a:gd name="T69" fmla="*/ 2147483647 h 4148"/>
                <a:gd name="T70" fmla="*/ 2147483647 w 5074"/>
                <a:gd name="T71" fmla="*/ 2147483647 h 4148"/>
                <a:gd name="T72" fmla="*/ 2147483647 w 5074"/>
                <a:gd name="T73" fmla="*/ 2147483647 h 4148"/>
                <a:gd name="T74" fmla="*/ 2147483647 w 5074"/>
                <a:gd name="T75" fmla="*/ 2147483647 h 4148"/>
                <a:gd name="T76" fmla="*/ 2147483647 w 5074"/>
                <a:gd name="T77" fmla="*/ 2147483647 h 4148"/>
                <a:gd name="T78" fmla="*/ 2147483647 w 5074"/>
                <a:gd name="T79" fmla="*/ 2147483647 h 4148"/>
                <a:gd name="T80" fmla="*/ 2147483647 w 5074"/>
                <a:gd name="T81" fmla="*/ 2147483647 h 4148"/>
                <a:gd name="T82" fmla="*/ 2147483647 w 5074"/>
                <a:gd name="T83" fmla="*/ 2147483647 h 4148"/>
                <a:gd name="T84" fmla="*/ 2147483647 w 5074"/>
                <a:gd name="T85" fmla="*/ 2147483647 h 4148"/>
                <a:gd name="T86" fmla="*/ 0 w 5074"/>
                <a:gd name="T87" fmla="*/ 2147483647 h 4148"/>
                <a:gd name="T88" fmla="*/ 2147483647 w 5074"/>
                <a:gd name="T89" fmla="*/ 2147483647 h 4148"/>
                <a:gd name="T90" fmla="*/ 2147483647 w 5074"/>
                <a:gd name="T91" fmla="*/ 2147483647 h 41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074"/>
                <a:gd name="T139" fmla="*/ 0 h 4148"/>
                <a:gd name="T140" fmla="*/ 5074 w 5074"/>
                <a:gd name="T141" fmla="*/ 4148 h 41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074" h="4148">
                  <a:moveTo>
                    <a:pt x="1016" y="182"/>
                  </a:moveTo>
                  <a:lnTo>
                    <a:pt x="3436" y="0"/>
                  </a:lnTo>
                  <a:lnTo>
                    <a:pt x="3663" y="903"/>
                  </a:lnTo>
                  <a:lnTo>
                    <a:pt x="3776" y="1079"/>
                  </a:lnTo>
                  <a:lnTo>
                    <a:pt x="4039" y="1292"/>
                  </a:lnTo>
                  <a:lnTo>
                    <a:pt x="4084" y="1525"/>
                  </a:lnTo>
                  <a:lnTo>
                    <a:pt x="4663" y="1800"/>
                  </a:lnTo>
                  <a:lnTo>
                    <a:pt x="4755" y="2312"/>
                  </a:lnTo>
                  <a:lnTo>
                    <a:pt x="5074" y="2894"/>
                  </a:lnTo>
                  <a:lnTo>
                    <a:pt x="5059" y="3194"/>
                  </a:lnTo>
                  <a:lnTo>
                    <a:pt x="4706" y="3190"/>
                  </a:lnTo>
                  <a:lnTo>
                    <a:pt x="4466" y="3089"/>
                  </a:lnTo>
                  <a:lnTo>
                    <a:pt x="4091" y="2867"/>
                  </a:lnTo>
                  <a:lnTo>
                    <a:pt x="3930" y="2867"/>
                  </a:lnTo>
                  <a:lnTo>
                    <a:pt x="3727" y="3006"/>
                  </a:lnTo>
                  <a:lnTo>
                    <a:pt x="3555" y="3077"/>
                  </a:lnTo>
                  <a:lnTo>
                    <a:pt x="3476" y="3332"/>
                  </a:lnTo>
                  <a:lnTo>
                    <a:pt x="3442" y="3576"/>
                  </a:lnTo>
                  <a:lnTo>
                    <a:pt x="3521" y="3767"/>
                  </a:lnTo>
                  <a:lnTo>
                    <a:pt x="3397" y="3805"/>
                  </a:lnTo>
                  <a:lnTo>
                    <a:pt x="3247" y="3692"/>
                  </a:lnTo>
                  <a:lnTo>
                    <a:pt x="3037" y="3677"/>
                  </a:lnTo>
                  <a:lnTo>
                    <a:pt x="2857" y="3554"/>
                  </a:lnTo>
                  <a:lnTo>
                    <a:pt x="2666" y="3561"/>
                  </a:lnTo>
                  <a:lnTo>
                    <a:pt x="2381" y="3475"/>
                  </a:lnTo>
                  <a:lnTo>
                    <a:pt x="2130" y="3464"/>
                  </a:lnTo>
                  <a:lnTo>
                    <a:pt x="1950" y="3505"/>
                  </a:lnTo>
                  <a:lnTo>
                    <a:pt x="1654" y="3535"/>
                  </a:lnTo>
                  <a:lnTo>
                    <a:pt x="1646" y="3726"/>
                  </a:lnTo>
                  <a:lnTo>
                    <a:pt x="1496" y="3876"/>
                  </a:lnTo>
                  <a:lnTo>
                    <a:pt x="1496" y="4148"/>
                  </a:lnTo>
                  <a:lnTo>
                    <a:pt x="1170" y="3953"/>
                  </a:lnTo>
                  <a:lnTo>
                    <a:pt x="862" y="3638"/>
                  </a:lnTo>
                  <a:lnTo>
                    <a:pt x="866" y="3432"/>
                  </a:lnTo>
                  <a:lnTo>
                    <a:pt x="667" y="3098"/>
                  </a:lnTo>
                  <a:lnTo>
                    <a:pt x="499" y="3113"/>
                  </a:lnTo>
                  <a:lnTo>
                    <a:pt x="311" y="2903"/>
                  </a:lnTo>
                  <a:lnTo>
                    <a:pt x="311" y="2787"/>
                  </a:lnTo>
                  <a:lnTo>
                    <a:pt x="424" y="2367"/>
                  </a:lnTo>
                  <a:lnTo>
                    <a:pt x="514" y="2250"/>
                  </a:lnTo>
                  <a:lnTo>
                    <a:pt x="506" y="1598"/>
                  </a:lnTo>
                  <a:lnTo>
                    <a:pt x="386" y="1260"/>
                  </a:lnTo>
                  <a:lnTo>
                    <a:pt x="34" y="454"/>
                  </a:lnTo>
                  <a:lnTo>
                    <a:pt x="0" y="252"/>
                  </a:lnTo>
                  <a:lnTo>
                    <a:pt x="199" y="186"/>
                  </a:lnTo>
                  <a:lnTo>
                    <a:pt x="1016" y="18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D5B9404-7447-4738-927D-774D2579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053" y="2497904"/>
              <a:ext cx="838653" cy="992467"/>
            </a:xfrm>
            <a:custGeom>
              <a:avLst/>
              <a:gdLst>
                <a:gd name="T0" fmla="*/ 2147483647 w 5269"/>
                <a:gd name="T1" fmla="*/ 2147483647 h 6897"/>
                <a:gd name="T2" fmla="*/ 2147483647 w 5269"/>
                <a:gd name="T3" fmla="*/ 2147483647 h 6897"/>
                <a:gd name="T4" fmla="*/ 2147483647 w 5269"/>
                <a:gd name="T5" fmla="*/ 2147483647 h 6897"/>
                <a:gd name="T6" fmla="*/ 2147483647 w 5269"/>
                <a:gd name="T7" fmla="*/ 2147483647 h 6897"/>
                <a:gd name="T8" fmla="*/ 2147483647 w 5269"/>
                <a:gd name="T9" fmla="*/ 2147483647 h 6897"/>
                <a:gd name="T10" fmla="*/ 2147483647 w 5269"/>
                <a:gd name="T11" fmla="*/ 2147483647 h 6897"/>
                <a:gd name="T12" fmla="*/ 2147483647 w 5269"/>
                <a:gd name="T13" fmla="*/ 2147483647 h 6897"/>
                <a:gd name="T14" fmla="*/ 2147483647 w 5269"/>
                <a:gd name="T15" fmla="*/ 2147483647 h 6897"/>
                <a:gd name="T16" fmla="*/ 2147483647 w 5269"/>
                <a:gd name="T17" fmla="*/ 2147483647 h 6897"/>
                <a:gd name="T18" fmla="*/ 2147483647 w 5269"/>
                <a:gd name="T19" fmla="*/ 2147483647 h 6897"/>
                <a:gd name="T20" fmla="*/ 2147483647 w 5269"/>
                <a:gd name="T21" fmla="*/ 2147483647 h 6897"/>
                <a:gd name="T22" fmla="*/ 2147483647 w 5269"/>
                <a:gd name="T23" fmla="*/ 2147483647 h 6897"/>
                <a:gd name="T24" fmla="*/ 2147483647 w 5269"/>
                <a:gd name="T25" fmla="*/ 2147483647 h 6897"/>
                <a:gd name="T26" fmla="*/ 2147483647 w 5269"/>
                <a:gd name="T27" fmla="*/ 2147483647 h 6897"/>
                <a:gd name="T28" fmla="*/ 2147483647 w 5269"/>
                <a:gd name="T29" fmla="*/ 2147483647 h 6897"/>
                <a:gd name="T30" fmla="*/ 2147483647 w 5269"/>
                <a:gd name="T31" fmla="*/ 2147483647 h 6897"/>
                <a:gd name="T32" fmla="*/ 2147483647 w 5269"/>
                <a:gd name="T33" fmla="*/ 2147483647 h 6897"/>
                <a:gd name="T34" fmla="*/ 2147483647 w 5269"/>
                <a:gd name="T35" fmla="*/ 2147483647 h 6897"/>
                <a:gd name="T36" fmla="*/ 2147483647 w 5269"/>
                <a:gd name="T37" fmla="*/ 2147483647 h 6897"/>
                <a:gd name="T38" fmla="*/ 2147483647 w 5269"/>
                <a:gd name="T39" fmla="*/ 2147483647 h 6897"/>
                <a:gd name="T40" fmla="*/ 2147483647 w 5269"/>
                <a:gd name="T41" fmla="*/ 2147483647 h 6897"/>
                <a:gd name="T42" fmla="*/ 2147483647 w 5269"/>
                <a:gd name="T43" fmla="*/ 2147483647 h 6897"/>
                <a:gd name="T44" fmla="*/ 2147483647 w 5269"/>
                <a:gd name="T45" fmla="*/ 2147483647 h 6897"/>
                <a:gd name="T46" fmla="*/ 2147483647 w 5269"/>
                <a:gd name="T47" fmla="*/ 2147483647 h 6897"/>
                <a:gd name="T48" fmla="*/ 2147483647 w 5269"/>
                <a:gd name="T49" fmla="*/ 2147483647 h 6897"/>
                <a:gd name="T50" fmla="*/ 2147483647 w 5269"/>
                <a:gd name="T51" fmla="*/ 2147483647 h 6897"/>
                <a:gd name="T52" fmla="*/ 2147483647 w 5269"/>
                <a:gd name="T53" fmla="*/ 2147483647 h 6897"/>
                <a:gd name="T54" fmla="*/ 2147483647 w 5269"/>
                <a:gd name="T55" fmla="*/ 2147483647 h 6897"/>
                <a:gd name="T56" fmla="*/ 2147483647 w 5269"/>
                <a:gd name="T57" fmla="*/ 2147483647 h 6897"/>
                <a:gd name="T58" fmla="*/ 2147483647 w 5269"/>
                <a:gd name="T59" fmla="*/ 2147483647 h 6897"/>
                <a:gd name="T60" fmla="*/ 2147483647 w 5269"/>
                <a:gd name="T61" fmla="*/ 2147483647 h 6897"/>
                <a:gd name="T62" fmla="*/ 2147483647 w 5269"/>
                <a:gd name="T63" fmla="*/ 2147483647 h 6897"/>
                <a:gd name="T64" fmla="*/ 2147483647 w 5269"/>
                <a:gd name="T65" fmla="*/ 2147483647 h 6897"/>
                <a:gd name="T66" fmla="*/ 2147483647 w 5269"/>
                <a:gd name="T67" fmla="*/ 2147483647 h 6897"/>
                <a:gd name="T68" fmla="*/ 2147483647 w 5269"/>
                <a:gd name="T69" fmla="*/ 2147483647 h 6897"/>
                <a:gd name="T70" fmla="*/ 2147483647 w 5269"/>
                <a:gd name="T71" fmla="*/ 2147483647 h 6897"/>
                <a:gd name="T72" fmla="*/ 2147483647 w 5269"/>
                <a:gd name="T73" fmla="*/ 2147483647 h 6897"/>
                <a:gd name="T74" fmla="*/ 2147483647 w 5269"/>
                <a:gd name="T75" fmla="*/ 2147483647 h 6897"/>
                <a:gd name="T76" fmla="*/ 2147483647 w 5269"/>
                <a:gd name="T77" fmla="*/ 2147483647 h 6897"/>
                <a:gd name="T78" fmla="*/ 2147483647 w 5269"/>
                <a:gd name="T79" fmla="*/ 2147483647 h 6897"/>
                <a:gd name="T80" fmla="*/ 2147483647 w 5269"/>
                <a:gd name="T81" fmla="*/ 2147483647 h 6897"/>
                <a:gd name="T82" fmla="*/ 2147483647 w 5269"/>
                <a:gd name="T83" fmla="*/ 2147483647 h 68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69"/>
                <a:gd name="T127" fmla="*/ 0 h 6897"/>
                <a:gd name="T128" fmla="*/ 5269 w 5269"/>
                <a:gd name="T129" fmla="*/ 6897 h 68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69" h="6897">
                  <a:moveTo>
                    <a:pt x="2478" y="6897"/>
                  </a:moveTo>
                  <a:lnTo>
                    <a:pt x="2290" y="6597"/>
                  </a:lnTo>
                  <a:lnTo>
                    <a:pt x="2054" y="6503"/>
                  </a:lnTo>
                  <a:lnTo>
                    <a:pt x="1897" y="6409"/>
                  </a:lnTo>
                  <a:lnTo>
                    <a:pt x="1743" y="6286"/>
                  </a:lnTo>
                  <a:lnTo>
                    <a:pt x="1799" y="6136"/>
                  </a:lnTo>
                  <a:lnTo>
                    <a:pt x="1732" y="6072"/>
                  </a:lnTo>
                  <a:lnTo>
                    <a:pt x="1664" y="6079"/>
                  </a:lnTo>
                  <a:lnTo>
                    <a:pt x="1623" y="6177"/>
                  </a:lnTo>
                  <a:lnTo>
                    <a:pt x="1537" y="6143"/>
                  </a:lnTo>
                  <a:lnTo>
                    <a:pt x="1300" y="5877"/>
                  </a:lnTo>
                  <a:lnTo>
                    <a:pt x="1368" y="5697"/>
                  </a:lnTo>
                  <a:lnTo>
                    <a:pt x="1375" y="5577"/>
                  </a:lnTo>
                  <a:lnTo>
                    <a:pt x="1285" y="5461"/>
                  </a:lnTo>
                  <a:lnTo>
                    <a:pt x="1372" y="5397"/>
                  </a:lnTo>
                  <a:lnTo>
                    <a:pt x="1525" y="5176"/>
                  </a:lnTo>
                  <a:lnTo>
                    <a:pt x="1773" y="5022"/>
                  </a:lnTo>
                  <a:lnTo>
                    <a:pt x="1739" y="4759"/>
                  </a:lnTo>
                  <a:lnTo>
                    <a:pt x="1660" y="4684"/>
                  </a:lnTo>
                  <a:lnTo>
                    <a:pt x="1675" y="4598"/>
                  </a:lnTo>
                  <a:lnTo>
                    <a:pt x="1612" y="4399"/>
                  </a:lnTo>
                  <a:lnTo>
                    <a:pt x="1420" y="4178"/>
                  </a:lnTo>
                  <a:lnTo>
                    <a:pt x="1417" y="4021"/>
                  </a:lnTo>
                  <a:lnTo>
                    <a:pt x="1514" y="3949"/>
                  </a:lnTo>
                  <a:lnTo>
                    <a:pt x="1405" y="3829"/>
                  </a:lnTo>
                  <a:lnTo>
                    <a:pt x="1390" y="3739"/>
                  </a:lnTo>
                  <a:lnTo>
                    <a:pt x="1315" y="3668"/>
                  </a:lnTo>
                  <a:lnTo>
                    <a:pt x="1207" y="3781"/>
                  </a:lnTo>
                  <a:lnTo>
                    <a:pt x="1158" y="3683"/>
                  </a:lnTo>
                  <a:lnTo>
                    <a:pt x="1184" y="3507"/>
                  </a:lnTo>
                  <a:lnTo>
                    <a:pt x="903" y="3499"/>
                  </a:lnTo>
                  <a:lnTo>
                    <a:pt x="908" y="3428"/>
                  </a:lnTo>
                  <a:lnTo>
                    <a:pt x="750" y="3282"/>
                  </a:lnTo>
                  <a:lnTo>
                    <a:pt x="536" y="3278"/>
                  </a:lnTo>
                  <a:lnTo>
                    <a:pt x="499" y="3143"/>
                  </a:lnTo>
                  <a:lnTo>
                    <a:pt x="210" y="3139"/>
                  </a:lnTo>
                  <a:lnTo>
                    <a:pt x="169" y="3034"/>
                  </a:lnTo>
                  <a:lnTo>
                    <a:pt x="203" y="2944"/>
                  </a:lnTo>
                  <a:lnTo>
                    <a:pt x="8" y="2802"/>
                  </a:lnTo>
                  <a:lnTo>
                    <a:pt x="0" y="2727"/>
                  </a:lnTo>
                  <a:lnTo>
                    <a:pt x="210" y="2595"/>
                  </a:lnTo>
                  <a:lnTo>
                    <a:pt x="473" y="2517"/>
                  </a:lnTo>
                  <a:lnTo>
                    <a:pt x="638" y="2363"/>
                  </a:lnTo>
                  <a:lnTo>
                    <a:pt x="596" y="2157"/>
                  </a:lnTo>
                  <a:lnTo>
                    <a:pt x="458" y="1969"/>
                  </a:lnTo>
                  <a:lnTo>
                    <a:pt x="739" y="1669"/>
                  </a:lnTo>
                  <a:lnTo>
                    <a:pt x="885" y="1669"/>
                  </a:lnTo>
                  <a:lnTo>
                    <a:pt x="1065" y="1729"/>
                  </a:lnTo>
                  <a:lnTo>
                    <a:pt x="1286" y="1729"/>
                  </a:lnTo>
                  <a:lnTo>
                    <a:pt x="1395" y="1647"/>
                  </a:lnTo>
                  <a:lnTo>
                    <a:pt x="1395" y="1545"/>
                  </a:lnTo>
                  <a:lnTo>
                    <a:pt x="1043" y="1392"/>
                  </a:lnTo>
                  <a:lnTo>
                    <a:pt x="773" y="1354"/>
                  </a:lnTo>
                  <a:lnTo>
                    <a:pt x="769" y="1226"/>
                  </a:lnTo>
                  <a:lnTo>
                    <a:pt x="926" y="1197"/>
                  </a:lnTo>
                  <a:lnTo>
                    <a:pt x="1110" y="1103"/>
                  </a:lnTo>
                  <a:lnTo>
                    <a:pt x="1050" y="1035"/>
                  </a:lnTo>
                  <a:lnTo>
                    <a:pt x="859" y="1035"/>
                  </a:lnTo>
                  <a:lnTo>
                    <a:pt x="694" y="968"/>
                  </a:lnTo>
                  <a:lnTo>
                    <a:pt x="799" y="863"/>
                  </a:lnTo>
                  <a:lnTo>
                    <a:pt x="855" y="750"/>
                  </a:lnTo>
                  <a:lnTo>
                    <a:pt x="750" y="675"/>
                  </a:lnTo>
                  <a:lnTo>
                    <a:pt x="851" y="548"/>
                  </a:lnTo>
                  <a:lnTo>
                    <a:pt x="1016" y="533"/>
                  </a:lnTo>
                  <a:lnTo>
                    <a:pt x="1118" y="608"/>
                  </a:lnTo>
                  <a:lnTo>
                    <a:pt x="1309" y="619"/>
                  </a:lnTo>
                  <a:lnTo>
                    <a:pt x="1688" y="623"/>
                  </a:lnTo>
                  <a:lnTo>
                    <a:pt x="2093" y="582"/>
                  </a:lnTo>
                  <a:lnTo>
                    <a:pt x="2254" y="495"/>
                  </a:lnTo>
                  <a:lnTo>
                    <a:pt x="2588" y="454"/>
                  </a:lnTo>
                  <a:lnTo>
                    <a:pt x="2779" y="345"/>
                  </a:lnTo>
                  <a:lnTo>
                    <a:pt x="3356" y="398"/>
                  </a:lnTo>
                  <a:lnTo>
                    <a:pt x="3435" y="364"/>
                  </a:lnTo>
                  <a:lnTo>
                    <a:pt x="3435" y="180"/>
                  </a:lnTo>
                  <a:lnTo>
                    <a:pt x="3649" y="75"/>
                  </a:lnTo>
                  <a:lnTo>
                    <a:pt x="3889" y="0"/>
                  </a:lnTo>
                  <a:lnTo>
                    <a:pt x="4065" y="45"/>
                  </a:lnTo>
                  <a:lnTo>
                    <a:pt x="4118" y="285"/>
                  </a:lnTo>
                  <a:lnTo>
                    <a:pt x="4163" y="353"/>
                  </a:lnTo>
                  <a:lnTo>
                    <a:pt x="4050" y="432"/>
                  </a:lnTo>
                  <a:lnTo>
                    <a:pt x="4054" y="510"/>
                  </a:lnTo>
                  <a:lnTo>
                    <a:pt x="4211" y="552"/>
                  </a:lnTo>
                  <a:lnTo>
                    <a:pt x="4208" y="630"/>
                  </a:lnTo>
                  <a:lnTo>
                    <a:pt x="3986" y="792"/>
                  </a:lnTo>
                  <a:lnTo>
                    <a:pt x="4046" y="867"/>
                  </a:lnTo>
                  <a:lnTo>
                    <a:pt x="4144" y="938"/>
                  </a:lnTo>
                  <a:lnTo>
                    <a:pt x="4211" y="1009"/>
                  </a:lnTo>
                  <a:lnTo>
                    <a:pt x="4166" y="1084"/>
                  </a:lnTo>
                  <a:lnTo>
                    <a:pt x="4091" y="1137"/>
                  </a:lnTo>
                  <a:lnTo>
                    <a:pt x="4084" y="1234"/>
                  </a:lnTo>
                  <a:lnTo>
                    <a:pt x="4200" y="1305"/>
                  </a:lnTo>
                  <a:lnTo>
                    <a:pt x="4110" y="1365"/>
                  </a:lnTo>
                  <a:lnTo>
                    <a:pt x="4076" y="1444"/>
                  </a:lnTo>
                  <a:lnTo>
                    <a:pt x="4159" y="1534"/>
                  </a:lnTo>
                  <a:lnTo>
                    <a:pt x="4125" y="1583"/>
                  </a:lnTo>
                  <a:lnTo>
                    <a:pt x="4024" y="1605"/>
                  </a:lnTo>
                  <a:lnTo>
                    <a:pt x="3968" y="1710"/>
                  </a:lnTo>
                  <a:lnTo>
                    <a:pt x="3945" y="2393"/>
                  </a:lnTo>
                  <a:lnTo>
                    <a:pt x="3769" y="2742"/>
                  </a:lnTo>
                  <a:lnTo>
                    <a:pt x="3446" y="3113"/>
                  </a:lnTo>
                  <a:lnTo>
                    <a:pt x="3585" y="3267"/>
                  </a:lnTo>
                  <a:lnTo>
                    <a:pt x="3589" y="3795"/>
                  </a:lnTo>
                  <a:lnTo>
                    <a:pt x="3934" y="3795"/>
                  </a:lnTo>
                  <a:lnTo>
                    <a:pt x="4110" y="4043"/>
                  </a:lnTo>
                  <a:lnTo>
                    <a:pt x="4440" y="4047"/>
                  </a:lnTo>
                  <a:lnTo>
                    <a:pt x="4500" y="4189"/>
                  </a:lnTo>
                  <a:lnTo>
                    <a:pt x="4781" y="4369"/>
                  </a:lnTo>
                  <a:lnTo>
                    <a:pt x="5269" y="4335"/>
                  </a:lnTo>
                  <a:lnTo>
                    <a:pt x="5258" y="4542"/>
                  </a:lnTo>
                  <a:lnTo>
                    <a:pt x="5123" y="4620"/>
                  </a:lnTo>
                  <a:lnTo>
                    <a:pt x="4898" y="4782"/>
                  </a:lnTo>
                  <a:lnTo>
                    <a:pt x="4695" y="5175"/>
                  </a:lnTo>
                  <a:lnTo>
                    <a:pt x="4196" y="5592"/>
                  </a:lnTo>
                  <a:lnTo>
                    <a:pt x="4174" y="5824"/>
                  </a:lnTo>
                  <a:lnTo>
                    <a:pt x="4005" y="5963"/>
                  </a:lnTo>
                  <a:lnTo>
                    <a:pt x="3885" y="6173"/>
                  </a:lnTo>
                  <a:lnTo>
                    <a:pt x="3739" y="6162"/>
                  </a:lnTo>
                  <a:lnTo>
                    <a:pt x="3593" y="6300"/>
                  </a:lnTo>
                  <a:lnTo>
                    <a:pt x="3165" y="6237"/>
                  </a:lnTo>
                  <a:lnTo>
                    <a:pt x="3109" y="6150"/>
                  </a:lnTo>
                  <a:lnTo>
                    <a:pt x="3000" y="6143"/>
                  </a:lnTo>
                  <a:lnTo>
                    <a:pt x="2936" y="6267"/>
                  </a:lnTo>
                  <a:lnTo>
                    <a:pt x="2929" y="6398"/>
                  </a:lnTo>
                  <a:lnTo>
                    <a:pt x="2828" y="6462"/>
                  </a:lnTo>
                  <a:lnTo>
                    <a:pt x="2771" y="6608"/>
                  </a:lnTo>
                  <a:lnTo>
                    <a:pt x="2651" y="6668"/>
                  </a:lnTo>
                  <a:lnTo>
                    <a:pt x="2603" y="6882"/>
                  </a:lnTo>
                  <a:lnTo>
                    <a:pt x="2478" y="6897"/>
                  </a:lnTo>
                  <a:close/>
                </a:path>
              </a:pathLst>
            </a:custGeom>
            <a:solidFill>
              <a:srgbClr val="CCCBC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FB4BBC1-EBC3-49F6-92E4-E10A101E6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453" y="2643143"/>
              <a:ext cx="848294" cy="538129"/>
            </a:xfrm>
            <a:custGeom>
              <a:avLst/>
              <a:gdLst>
                <a:gd name="T0" fmla="*/ 2147483647 w 5674"/>
                <a:gd name="T1" fmla="*/ 2147483647 h 3756"/>
                <a:gd name="T2" fmla="*/ 2147483647 w 5674"/>
                <a:gd name="T3" fmla="*/ 2147483647 h 3756"/>
                <a:gd name="T4" fmla="*/ 2147483647 w 5674"/>
                <a:gd name="T5" fmla="*/ 2147483647 h 3756"/>
                <a:gd name="T6" fmla="*/ 0 w 5674"/>
                <a:gd name="T7" fmla="*/ 2147483647 h 3756"/>
                <a:gd name="T8" fmla="*/ 2147483647 w 5674"/>
                <a:gd name="T9" fmla="*/ 2147483647 h 3756"/>
                <a:gd name="T10" fmla="*/ 2147483647 w 5674"/>
                <a:gd name="T11" fmla="*/ 2147483647 h 3756"/>
                <a:gd name="T12" fmla="*/ 2147483647 w 5674"/>
                <a:gd name="T13" fmla="*/ 2147483647 h 3756"/>
                <a:gd name="T14" fmla="*/ 2147483647 w 5674"/>
                <a:gd name="T15" fmla="*/ 2147483647 h 3756"/>
                <a:gd name="T16" fmla="*/ 2147483647 w 5674"/>
                <a:gd name="T17" fmla="*/ 2147483647 h 3756"/>
                <a:gd name="T18" fmla="*/ 2147483647 w 5674"/>
                <a:gd name="T19" fmla="*/ 2147483647 h 3756"/>
                <a:gd name="T20" fmla="*/ 2147483647 w 5674"/>
                <a:gd name="T21" fmla="*/ 0 h 3756"/>
                <a:gd name="T22" fmla="*/ 2147483647 w 5674"/>
                <a:gd name="T23" fmla="*/ 2147483647 h 3756"/>
                <a:gd name="T24" fmla="*/ 2147483647 w 5674"/>
                <a:gd name="T25" fmla="*/ 2147483647 h 3756"/>
                <a:gd name="T26" fmla="*/ 2147483647 w 5674"/>
                <a:gd name="T27" fmla="*/ 2147483647 h 3756"/>
                <a:gd name="T28" fmla="*/ 2147483647 w 5674"/>
                <a:gd name="T29" fmla="*/ 2147483647 h 3756"/>
                <a:gd name="T30" fmla="*/ 2147483647 w 5674"/>
                <a:gd name="T31" fmla="*/ 2147483647 h 3756"/>
                <a:gd name="T32" fmla="*/ 2147483647 w 5674"/>
                <a:gd name="T33" fmla="*/ 2147483647 h 3756"/>
                <a:gd name="T34" fmla="*/ 2147483647 w 5674"/>
                <a:gd name="T35" fmla="*/ 2147483647 h 3756"/>
                <a:gd name="T36" fmla="*/ 2147483647 w 5674"/>
                <a:gd name="T37" fmla="*/ 2147483647 h 3756"/>
                <a:gd name="T38" fmla="*/ 2147483647 w 5674"/>
                <a:gd name="T39" fmla="*/ 2147483647 h 3756"/>
                <a:gd name="T40" fmla="*/ 2147483647 w 5674"/>
                <a:gd name="T41" fmla="*/ 2147483647 h 3756"/>
                <a:gd name="T42" fmla="*/ 2147483647 w 5674"/>
                <a:gd name="T43" fmla="*/ 2147483647 h 3756"/>
                <a:gd name="T44" fmla="*/ 2147483647 w 5674"/>
                <a:gd name="T45" fmla="*/ 2147483647 h 3756"/>
                <a:gd name="T46" fmla="*/ 2147483647 w 5674"/>
                <a:gd name="T47" fmla="*/ 2147483647 h 3756"/>
                <a:gd name="T48" fmla="*/ 2147483647 w 5674"/>
                <a:gd name="T49" fmla="*/ 2147483647 h 3756"/>
                <a:gd name="T50" fmla="*/ 2147483647 w 5674"/>
                <a:gd name="T51" fmla="*/ 2147483647 h 3756"/>
                <a:gd name="T52" fmla="*/ 2147483647 w 5674"/>
                <a:gd name="T53" fmla="*/ 2147483647 h 3756"/>
                <a:gd name="T54" fmla="*/ 2147483647 w 5674"/>
                <a:gd name="T55" fmla="*/ 2147483647 h 3756"/>
                <a:gd name="T56" fmla="*/ 2147483647 w 5674"/>
                <a:gd name="T57" fmla="*/ 2147483647 h 3756"/>
                <a:gd name="T58" fmla="*/ 2147483647 w 5674"/>
                <a:gd name="T59" fmla="*/ 2147483647 h 3756"/>
                <a:gd name="T60" fmla="*/ 2147483647 w 5674"/>
                <a:gd name="T61" fmla="*/ 2147483647 h 3756"/>
                <a:gd name="T62" fmla="*/ 2147483647 w 5674"/>
                <a:gd name="T63" fmla="*/ 2147483647 h 3756"/>
                <a:gd name="T64" fmla="*/ 2147483647 w 5674"/>
                <a:gd name="T65" fmla="*/ 2147483647 h 3756"/>
                <a:gd name="T66" fmla="*/ 2147483647 w 5674"/>
                <a:gd name="T67" fmla="*/ 2147483647 h 3756"/>
                <a:gd name="T68" fmla="*/ 2147483647 w 5674"/>
                <a:gd name="T69" fmla="*/ 2147483647 h 3756"/>
                <a:gd name="T70" fmla="*/ 2147483647 w 5674"/>
                <a:gd name="T71" fmla="*/ 2147483647 h 3756"/>
                <a:gd name="T72" fmla="*/ 2147483647 w 5674"/>
                <a:gd name="T73" fmla="*/ 2147483647 h 37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74"/>
                <a:gd name="T112" fmla="*/ 0 h 3756"/>
                <a:gd name="T113" fmla="*/ 5674 w 5674"/>
                <a:gd name="T114" fmla="*/ 3756 h 37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74" h="3756">
                  <a:moveTo>
                    <a:pt x="1328" y="3375"/>
                  </a:moveTo>
                  <a:lnTo>
                    <a:pt x="1046" y="3191"/>
                  </a:lnTo>
                  <a:lnTo>
                    <a:pt x="994" y="3053"/>
                  </a:lnTo>
                  <a:lnTo>
                    <a:pt x="660" y="3049"/>
                  </a:lnTo>
                  <a:lnTo>
                    <a:pt x="484" y="2798"/>
                  </a:lnTo>
                  <a:lnTo>
                    <a:pt x="135" y="2801"/>
                  </a:lnTo>
                  <a:lnTo>
                    <a:pt x="139" y="2273"/>
                  </a:lnTo>
                  <a:lnTo>
                    <a:pt x="0" y="2119"/>
                  </a:lnTo>
                  <a:lnTo>
                    <a:pt x="315" y="1751"/>
                  </a:lnTo>
                  <a:lnTo>
                    <a:pt x="495" y="1395"/>
                  </a:lnTo>
                  <a:lnTo>
                    <a:pt x="885" y="1421"/>
                  </a:lnTo>
                  <a:lnTo>
                    <a:pt x="1129" y="1459"/>
                  </a:lnTo>
                  <a:lnTo>
                    <a:pt x="1234" y="1425"/>
                  </a:lnTo>
                  <a:lnTo>
                    <a:pt x="1328" y="1238"/>
                  </a:lnTo>
                  <a:lnTo>
                    <a:pt x="1568" y="1395"/>
                  </a:lnTo>
                  <a:lnTo>
                    <a:pt x="2194" y="889"/>
                  </a:lnTo>
                  <a:lnTo>
                    <a:pt x="2194" y="686"/>
                  </a:lnTo>
                  <a:lnTo>
                    <a:pt x="2021" y="308"/>
                  </a:lnTo>
                  <a:lnTo>
                    <a:pt x="2201" y="116"/>
                  </a:lnTo>
                  <a:lnTo>
                    <a:pt x="2419" y="60"/>
                  </a:lnTo>
                  <a:lnTo>
                    <a:pt x="2576" y="113"/>
                  </a:lnTo>
                  <a:lnTo>
                    <a:pt x="2719" y="0"/>
                  </a:lnTo>
                  <a:lnTo>
                    <a:pt x="2918" y="38"/>
                  </a:lnTo>
                  <a:lnTo>
                    <a:pt x="2933" y="188"/>
                  </a:lnTo>
                  <a:lnTo>
                    <a:pt x="3075" y="251"/>
                  </a:lnTo>
                  <a:lnTo>
                    <a:pt x="3233" y="443"/>
                  </a:lnTo>
                  <a:lnTo>
                    <a:pt x="3356" y="293"/>
                  </a:lnTo>
                  <a:lnTo>
                    <a:pt x="3626" y="315"/>
                  </a:lnTo>
                  <a:lnTo>
                    <a:pt x="3713" y="383"/>
                  </a:lnTo>
                  <a:lnTo>
                    <a:pt x="3945" y="360"/>
                  </a:lnTo>
                  <a:lnTo>
                    <a:pt x="4103" y="529"/>
                  </a:lnTo>
                  <a:lnTo>
                    <a:pt x="4245" y="728"/>
                  </a:lnTo>
                  <a:lnTo>
                    <a:pt x="4774" y="615"/>
                  </a:lnTo>
                  <a:lnTo>
                    <a:pt x="4871" y="825"/>
                  </a:lnTo>
                  <a:lnTo>
                    <a:pt x="4980" y="825"/>
                  </a:lnTo>
                  <a:lnTo>
                    <a:pt x="5198" y="893"/>
                  </a:lnTo>
                  <a:lnTo>
                    <a:pt x="5486" y="915"/>
                  </a:lnTo>
                  <a:lnTo>
                    <a:pt x="5629" y="1253"/>
                  </a:lnTo>
                  <a:lnTo>
                    <a:pt x="5614" y="1620"/>
                  </a:lnTo>
                  <a:lnTo>
                    <a:pt x="5539" y="1770"/>
                  </a:lnTo>
                  <a:lnTo>
                    <a:pt x="5550" y="1875"/>
                  </a:lnTo>
                  <a:lnTo>
                    <a:pt x="5674" y="2036"/>
                  </a:lnTo>
                  <a:lnTo>
                    <a:pt x="5584" y="2085"/>
                  </a:lnTo>
                  <a:lnTo>
                    <a:pt x="5419" y="2374"/>
                  </a:lnTo>
                  <a:lnTo>
                    <a:pt x="5543" y="2374"/>
                  </a:lnTo>
                  <a:lnTo>
                    <a:pt x="5590" y="2514"/>
                  </a:lnTo>
                  <a:lnTo>
                    <a:pt x="5496" y="2586"/>
                  </a:lnTo>
                  <a:lnTo>
                    <a:pt x="5350" y="2616"/>
                  </a:lnTo>
                  <a:lnTo>
                    <a:pt x="5192" y="2694"/>
                  </a:lnTo>
                  <a:lnTo>
                    <a:pt x="5113" y="2852"/>
                  </a:lnTo>
                  <a:lnTo>
                    <a:pt x="4892" y="2867"/>
                  </a:lnTo>
                  <a:lnTo>
                    <a:pt x="4828" y="3058"/>
                  </a:lnTo>
                  <a:lnTo>
                    <a:pt x="4630" y="3178"/>
                  </a:lnTo>
                  <a:lnTo>
                    <a:pt x="4487" y="3377"/>
                  </a:lnTo>
                  <a:lnTo>
                    <a:pt x="4285" y="3351"/>
                  </a:lnTo>
                  <a:lnTo>
                    <a:pt x="4266" y="3081"/>
                  </a:lnTo>
                  <a:lnTo>
                    <a:pt x="4120" y="3039"/>
                  </a:lnTo>
                  <a:lnTo>
                    <a:pt x="3932" y="3167"/>
                  </a:lnTo>
                  <a:lnTo>
                    <a:pt x="3793" y="3287"/>
                  </a:lnTo>
                  <a:lnTo>
                    <a:pt x="3598" y="3444"/>
                  </a:lnTo>
                  <a:lnTo>
                    <a:pt x="3598" y="3643"/>
                  </a:lnTo>
                  <a:lnTo>
                    <a:pt x="3471" y="3756"/>
                  </a:lnTo>
                  <a:lnTo>
                    <a:pt x="3250" y="3756"/>
                  </a:lnTo>
                  <a:lnTo>
                    <a:pt x="3126" y="3666"/>
                  </a:lnTo>
                  <a:lnTo>
                    <a:pt x="2980" y="3624"/>
                  </a:lnTo>
                  <a:lnTo>
                    <a:pt x="2980" y="3692"/>
                  </a:lnTo>
                  <a:lnTo>
                    <a:pt x="2848" y="3681"/>
                  </a:lnTo>
                  <a:lnTo>
                    <a:pt x="2796" y="3444"/>
                  </a:lnTo>
                  <a:lnTo>
                    <a:pt x="2470" y="3403"/>
                  </a:lnTo>
                  <a:lnTo>
                    <a:pt x="2256" y="3099"/>
                  </a:lnTo>
                  <a:lnTo>
                    <a:pt x="2068" y="3099"/>
                  </a:lnTo>
                  <a:lnTo>
                    <a:pt x="2035" y="3186"/>
                  </a:lnTo>
                  <a:lnTo>
                    <a:pt x="1941" y="3302"/>
                  </a:lnTo>
                  <a:lnTo>
                    <a:pt x="1817" y="3339"/>
                  </a:lnTo>
                  <a:lnTo>
                    <a:pt x="1328" y="3375"/>
                  </a:lnTo>
                  <a:close/>
                </a:path>
              </a:pathLst>
            </a:custGeom>
            <a:solidFill>
              <a:srgbClr val="CCCBC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10753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4DB12E1C-F237-4030-8612-30B269285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845" y="2479283"/>
              <a:ext cx="595734" cy="690816"/>
            </a:xfrm>
            <a:custGeom>
              <a:avLst/>
              <a:gdLst>
                <a:gd name="T0" fmla="*/ 2147483647 w 3982"/>
                <a:gd name="T1" fmla="*/ 2147483647 h 4793"/>
                <a:gd name="T2" fmla="*/ 2147483647 w 3982"/>
                <a:gd name="T3" fmla="*/ 2147483647 h 4793"/>
                <a:gd name="T4" fmla="*/ 2147483647 w 3982"/>
                <a:gd name="T5" fmla="*/ 2147483647 h 4793"/>
                <a:gd name="T6" fmla="*/ 2147483647 w 3982"/>
                <a:gd name="T7" fmla="*/ 2147483647 h 4793"/>
                <a:gd name="T8" fmla="*/ 2147483647 w 3982"/>
                <a:gd name="T9" fmla="*/ 2147483647 h 4793"/>
                <a:gd name="T10" fmla="*/ 2147483647 w 3982"/>
                <a:gd name="T11" fmla="*/ 2147483647 h 4793"/>
                <a:gd name="T12" fmla="*/ 2147483647 w 3982"/>
                <a:gd name="T13" fmla="*/ 2147483647 h 4793"/>
                <a:gd name="T14" fmla="*/ 2147483647 w 3982"/>
                <a:gd name="T15" fmla="*/ 2147483647 h 4793"/>
                <a:gd name="T16" fmla="*/ 2147483647 w 3982"/>
                <a:gd name="T17" fmla="*/ 2147483647 h 4793"/>
                <a:gd name="T18" fmla="*/ 2147483647 w 3982"/>
                <a:gd name="T19" fmla="*/ 2147483647 h 4793"/>
                <a:gd name="T20" fmla="*/ 2147483647 w 3982"/>
                <a:gd name="T21" fmla="*/ 2147483647 h 4793"/>
                <a:gd name="T22" fmla="*/ 2147483647 w 3982"/>
                <a:gd name="T23" fmla="*/ 2147483647 h 4793"/>
                <a:gd name="T24" fmla="*/ 2147483647 w 3982"/>
                <a:gd name="T25" fmla="*/ 2147483647 h 4793"/>
                <a:gd name="T26" fmla="*/ 2147483647 w 3982"/>
                <a:gd name="T27" fmla="*/ 2147483647 h 4793"/>
                <a:gd name="T28" fmla="*/ 2147483647 w 3982"/>
                <a:gd name="T29" fmla="*/ 2147483647 h 4793"/>
                <a:gd name="T30" fmla="*/ 2147483647 w 3982"/>
                <a:gd name="T31" fmla="*/ 2147483647 h 4793"/>
                <a:gd name="T32" fmla="*/ 2147483647 w 3982"/>
                <a:gd name="T33" fmla="*/ 2147483647 h 4793"/>
                <a:gd name="T34" fmla="*/ 2147483647 w 3982"/>
                <a:gd name="T35" fmla="*/ 2147483647 h 4793"/>
                <a:gd name="T36" fmla="*/ 2147483647 w 3982"/>
                <a:gd name="T37" fmla="*/ 2147483647 h 4793"/>
                <a:gd name="T38" fmla="*/ 2147483647 w 3982"/>
                <a:gd name="T39" fmla="*/ 2147483647 h 4793"/>
                <a:gd name="T40" fmla="*/ 2147483647 w 3982"/>
                <a:gd name="T41" fmla="*/ 2147483647 h 4793"/>
                <a:gd name="T42" fmla="*/ 2147483647 w 3982"/>
                <a:gd name="T43" fmla="*/ 2147483647 h 4793"/>
                <a:gd name="T44" fmla="*/ 2147483647 w 3982"/>
                <a:gd name="T45" fmla="*/ 2147483647 h 4793"/>
                <a:gd name="T46" fmla="*/ 2147483647 w 3982"/>
                <a:gd name="T47" fmla="*/ 2147483647 h 4793"/>
                <a:gd name="T48" fmla="*/ 2147483647 w 3982"/>
                <a:gd name="T49" fmla="*/ 2147483647 h 4793"/>
                <a:gd name="T50" fmla="*/ 2147483647 w 3982"/>
                <a:gd name="T51" fmla="*/ 2147483647 h 4793"/>
                <a:gd name="T52" fmla="*/ 2147483647 w 3982"/>
                <a:gd name="T53" fmla="*/ 2147483647 h 4793"/>
                <a:gd name="T54" fmla="*/ 2147483647 w 3982"/>
                <a:gd name="T55" fmla="*/ 2147483647 h 4793"/>
                <a:gd name="T56" fmla="*/ 2147483647 w 3982"/>
                <a:gd name="T57" fmla="*/ 2147483647 h 4793"/>
                <a:gd name="T58" fmla="*/ 2147483647 w 3982"/>
                <a:gd name="T59" fmla="*/ 2147483647 h 4793"/>
                <a:gd name="T60" fmla="*/ 2147483647 w 3982"/>
                <a:gd name="T61" fmla="*/ 2147483647 h 4793"/>
                <a:gd name="T62" fmla="*/ 2147483647 w 3982"/>
                <a:gd name="T63" fmla="*/ 2147483647 h 4793"/>
                <a:gd name="T64" fmla="*/ 2147483647 w 3982"/>
                <a:gd name="T65" fmla="*/ 2147483647 h 4793"/>
                <a:gd name="T66" fmla="*/ 2147483647 w 3982"/>
                <a:gd name="T67" fmla="*/ 2147483647 h 4793"/>
                <a:gd name="T68" fmla="*/ 2147483647 w 3982"/>
                <a:gd name="T69" fmla="*/ 2147483647 h 4793"/>
                <a:gd name="T70" fmla="*/ 2147483647 w 3982"/>
                <a:gd name="T71" fmla="*/ 2147483647 h 4793"/>
                <a:gd name="T72" fmla="*/ 2147483647 w 3982"/>
                <a:gd name="T73" fmla="*/ 2147483647 h 4793"/>
                <a:gd name="T74" fmla="*/ 2147483647 w 3982"/>
                <a:gd name="T75" fmla="*/ 2147483647 h 4793"/>
                <a:gd name="T76" fmla="*/ 2147483647 w 3982"/>
                <a:gd name="T77" fmla="*/ 2147483647 h 47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82"/>
                <a:gd name="T118" fmla="*/ 0 h 4793"/>
                <a:gd name="T119" fmla="*/ 3982 w 3982"/>
                <a:gd name="T120" fmla="*/ 4793 h 47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82" h="4793">
                  <a:moveTo>
                    <a:pt x="682" y="3848"/>
                  </a:moveTo>
                  <a:lnTo>
                    <a:pt x="574" y="3926"/>
                  </a:lnTo>
                  <a:lnTo>
                    <a:pt x="570" y="4039"/>
                  </a:lnTo>
                  <a:lnTo>
                    <a:pt x="649" y="4170"/>
                  </a:lnTo>
                  <a:lnTo>
                    <a:pt x="1027" y="4196"/>
                  </a:lnTo>
                  <a:lnTo>
                    <a:pt x="1121" y="4305"/>
                  </a:lnTo>
                  <a:lnTo>
                    <a:pt x="1260" y="4301"/>
                  </a:lnTo>
                  <a:lnTo>
                    <a:pt x="1414" y="4414"/>
                  </a:lnTo>
                  <a:lnTo>
                    <a:pt x="1448" y="4605"/>
                  </a:lnTo>
                  <a:lnTo>
                    <a:pt x="1354" y="4755"/>
                  </a:lnTo>
                  <a:lnTo>
                    <a:pt x="1504" y="4793"/>
                  </a:lnTo>
                  <a:lnTo>
                    <a:pt x="1669" y="4579"/>
                  </a:lnTo>
                  <a:lnTo>
                    <a:pt x="1845" y="4541"/>
                  </a:lnTo>
                  <a:lnTo>
                    <a:pt x="1991" y="4459"/>
                  </a:lnTo>
                  <a:lnTo>
                    <a:pt x="2179" y="4474"/>
                  </a:lnTo>
                  <a:lnTo>
                    <a:pt x="2479" y="4305"/>
                  </a:lnTo>
                  <a:lnTo>
                    <a:pt x="2632" y="3934"/>
                  </a:lnTo>
                  <a:lnTo>
                    <a:pt x="2802" y="3936"/>
                  </a:lnTo>
                  <a:lnTo>
                    <a:pt x="2865" y="3994"/>
                  </a:lnTo>
                  <a:lnTo>
                    <a:pt x="3108" y="4006"/>
                  </a:lnTo>
                  <a:lnTo>
                    <a:pt x="3206" y="4073"/>
                  </a:lnTo>
                  <a:lnTo>
                    <a:pt x="3180" y="4241"/>
                  </a:lnTo>
                  <a:lnTo>
                    <a:pt x="3281" y="4418"/>
                  </a:lnTo>
                  <a:lnTo>
                    <a:pt x="3386" y="4493"/>
                  </a:lnTo>
                  <a:lnTo>
                    <a:pt x="3739" y="4478"/>
                  </a:lnTo>
                  <a:lnTo>
                    <a:pt x="3874" y="4204"/>
                  </a:lnTo>
                  <a:lnTo>
                    <a:pt x="3915" y="4159"/>
                  </a:lnTo>
                  <a:lnTo>
                    <a:pt x="3900" y="4020"/>
                  </a:lnTo>
                  <a:lnTo>
                    <a:pt x="3855" y="3956"/>
                  </a:lnTo>
                  <a:lnTo>
                    <a:pt x="3847" y="3829"/>
                  </a:lnTo>
                  <a:lnTo>
                    <a:pt x="3480" y="3450"/>
                  </a:lnTo>
                  <a:lnTo>
                    <a:pt x="3484" y="3251"/>
                  </a:lnTo>
                  <a:lnTo>
                    <a:pt x="3735" y="3034"/>
                  </a:lnTo>
                  <a:lnTo>
                    <a:pt x="3919" y="2801"/>
                  </a:lnTo>
                  <a:lnTo>
                    <a:pt x="3982" y="2531"/>
                  </a:lnTo>
                  <a:lnTo>
                    <a:pt x="3187" y="1451"/>
                  </a:lnTo>
                  <a:lnTo>
                    <a:pt x="2854" y="1065"/>
                  </a:lnTo>
                  <a:lnTo>
                    <a:pt x="2595" y="878"/>
                  </a:lnTo>
                  <a:lnTo>
                    <a:pt x="1999" y="559"/>
                  </a:lnTo>
                  <a:lnTo>
                    <a:pt x="1875" y="345"/>
                  </a:lnTo>
                  <a:lnTo>
                    <a:pt x="2085" y="334"/>
                  </a:lnTo>
                  <a:lnTo>
                    <a:pt x="2167" y="165"/>
                  </a:lnTo>
                  <a:lnTo>
                    <a:pt x="2160" y="0"/>
                  </a:lnTo>
                  <a:lnTo>
                    <a:pt x="2055" y="45"/>
                  </a:lnTo>
                  <a:lnTo>
                    <a:pt x="1894" y="165"/>
                  </a:lnTo>
                  <a:lnTo>
                    <a:pt x="1725" y="161"/>
                  </a:lnTo>
                  <a:lnTo>
                    <a:pt x="1725" y="266"/>
                  </a:lnTo>
                  <a:lnTo>
                    <a:pt x="1500" y="439"/>
                  </a:lnTo>
                  <a:lnTo>
                    <a:pt x="1320" y="473"/>
                  </a:lnTo>
                  <a:lnTo>
                    <a:pt x="1185" y="735"/>
                  </a:lnTo>
                  <a:lnTo>
                    <a:pt x="967" y="821"/>
                  </a:lnTo>
                  <a:lnTo>
                    <a:pt x="746" y="945"/>
                  </a:lnTo>
                  <a:lnTo>
                    <a:pt x="701" y="1170"/>
                  </a:lnTo>
                  <a:lnTo>
                    <a:pt x="567" y="1145"/>
                  </a:lnTo>
                  <a:lnTo>
                    <a:pt x="409" y="1050"/>
                  </a:lnTo>
                  <a:lnTo>
                    <a:pt x="94" y="1245"/>
                  </a:lnTo>
                  <a:lnTo>
                    <a:pt x="0" y="1226"/>
                  </a:lnTo>
                  <a:lnTo>
                    <a:pt x="30" y="1444"/>
                  </a:lnTo>
                  <a:lnTo>
                    <a:pt x="64" y="1373"/>
                  </a:lnTo>
                  <a:lnTo>
                    <a:pt x="180" y="1369"/>
                  </a:lnTo>
                  <a:lnTo>
                    <a:pt x="229" y="1433"/>
                  </a:lnTo>
                  <a:lnTo>
                    <a:pt x="90" y="1571"/>
                  </a:lnTo>
                  <a:lnTo>
                    <a:pt x="120" y="1631"/>
                  </a:lnTo>
                  <a:lnTo>
                    <a:pt x="202" y="1684"/>
                  </a:lnTo>
                  <a:lnTo>
                    <a:pt x="319" y="1688"/>
                  </a:lnTo>
                  <a:lnTo>
                    <a:pt x="386" y="1736"/>
                  </a:lnTo>
                  <a:lnTo>
                    <a:pt x="371" y="1841"/>
                  </a:lnTo>
                  <a:lnTo>
                    <a:pt x="262" y="1853"/>
                  </a:lnTo>
                  <a:lnTo>
                    <a:pt x="367" y="2040"/>
                  </a:lnTo>
                  <a:lnTo>
                    <a:pt x="510" y="2378"/>
                  </a:lnTo>
                  <a:lnTo>
                    <a:pt x="495" y="2745"/>
                  </a:lnTo>
                  <a:lnTo>
                    <a:pt x="420" y="2895"/>
                  </a:lnTo>
                  <a:lnTo>
                    <a:pt x="431" y="3000"/>
                  </a:lnTo>
                  <a:lnTo>
                    <a:pt x="555" y="3161"/>
                  </a:lnTo>
                  <a:lnTo>
                    <a:pt x="465" y="3210"/>
                  </a:lnTo>
                  <a:lnTo>
                    <a:pt x="300" y="3499"/>
                  </a:lnTo>
                  <a:lnTo>
                    <a:pt x="424" y="3499"/>
                  </a:lnTo>
                  <a:lnTo>
                    <a:pt x="471" y="3639"/>
                  </a:lnTo>
                  <a:lnTo>
                    <a:pt x="682" y="3848"/>
                  </a:lnTo>
                  <a:close/>
                </a:path>
              </a:pathLst>
            </a:custGeom>
            <a:solidFill>
              <a:srgbClr val="CCCBCD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000000"/>
                </a:solidFill>
                <a:latin typeface="EYInterstate Light" pitchFamily="2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7317888-6EC2-4F12-865C-0830A5A9DD83}"/>
              </a:ext>
            </a:extLst>
          </p:cNvPr>
          <p:cNvSpPr txBox="1"/>
          <p:nvPr/>
        </p:nvSpPr>
        <p:spPr>
          <a:xfrm>
            <a:off x="3062108" y="5996890"/>
            <a:ext cx="1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Туркестанская область</a:t>
            </a:r>
            <a:endParaRPr lang="ru-KZ" sz="9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63AB1460-D271-003A-6905-08EE22451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49" y="4127788"/>
            <a:ext cx="4557712" cy="2699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88900" tIns="88900" rIns="88900" bIns="88900" anchor="ctr" anchorCtr="0"/>
          <a:lstStyle/>
          <a:p>
            <a:pPr algn="ctr" defTabSz="957263">
              <a:spcBef>
                <a:spcPts val="200"/>
              </a:spcBef>
            </a:pP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Местоположение проекта</a:t>
            </a:r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25C96974-84D7-CC2C-3E7C-C8F4E56B2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838116"/>
            <a:ext cx="5428233" cy="2964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88900" tIns="88900" rIns="88900" bIns="88900" anchor="ctr" anchorCtr="0"/>
          <a:lstStyle/>
          <a:p>
            <a:pPr algn="ctr" defTabSz="957263">
              <a:spcBef>
                <a:spcPts val="200"/>
              </a:spcBef>
            </a:pP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Краткое </a:t>
            </a:r>
            <a:r>
              <a:rPr lang="ru-RU" sz="11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информация по Проекту</a:t>
            </a:r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3" name="Text Box 10">
            <a:extLst>
              <a:ext uri="{FF2B5EF4-FFF2-40B4-BE49-F238E27FC236}">
                <a16:creationId xmlns:a16="http://schemas.microsoft.com/office/drawing/2014/main" id="{63AB1460-D271-003A-6905-08EE22451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570" y="908910"/>
            <a:ext cx="4557712" cy="2699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algn="ctr">
            <a:noFill/>
            <a:miter lim="800000"/>
            <a:headEnd/>
            <a:tailEnd type="none" w="sm" len="med"/>
          </a:ln>
        </p:spPr>
        <p:txBody>
          <a:bodyPr lIns="88900" tIns="88900" rIns="88900" bIns="88900" anchor="ctr" anchorCtr="0"/>
          <a:lstStyle/>
          <a:p>
            <a:pPr algn="ctr" defTabSz="957263">
              <a:spcBef>
                <a:spcPts val="200"/>
              </a:spcBef>
            </a:pPr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Ключевые инвестиционные показатели:</a:t>
            </a:r>
            <a:endParaRPr lang="ru-RU" sz="1100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558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20616</TotalTime>
  <Words>252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游ゴシック</vt:lpstr>
      <vt:lpstr>Arial</vt:lpstr>
      <vt:lpstr>Calibri</vt:lpstr>
      <vt:lpstr>Calibri Light</vt:lpstr>
      <vt:lpstr>Century Gothic</vt:lpstr>
      <vt:lpstr>EYInterstate Light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Алимбек Аубакиров</dc:creator>
  <cp:lastModifiedBy>Ruslan Azhikenov</cp:lastModifiedBy>
  <cp:revision>42</cp:revision>
  <dcterms:created xsi:type="dcterms:W3CDTF">2022-07-01T08:07:16Z</dcterms:created>
  <dcterms:modified xsi:type="dcterms:W3CDTF">2024-08-20T07:18:54Z</dcterms:modified>
</cp:coreProperties>
</file>